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2" r:id="rId2"/>
  </p:sldMasterIdLst>
  <p:notesMasterIdLst>
    <p:notesMasterId r:id="rId22"/>
  </p:notesMasterIdLst>
  <p:handoutMasterIdLst>
    <p:handoutMasterId r:id="rId23"/>
  </p:handoutMasterIdLst>
  <p:sldIdLst>
    <p:sldId id="523" r:id="rId3"/>
    <p:sldId id="266" r:id="rId4"/>
    <p:sldId id="280" r:id="rId5"/>
    <p:sldId id="460" r:id="rId6"/>
    <p:sldId id="517" r:id="rId7"/>
    <p:sldId id="525" r:id="rId8"/>
    <p:sldId id="459" r:id="rId9"/>
    <p:sldId id="387" r:id="rId10"/>
    <p:sldId id="426" r:id="rId11"/>
    <p:sldId id="461" r:id="rId12"/>
    <p:sldId id="518" r:id="rId13"/>
    <p:sldId id="527" r:id="rId14"/>
    <p:sldId id="519" r:id="rId15"/>
    <p:sldId id="520" r:id="rId16"/>
    <p:sldId id="521" r:id="rId17"/>
    <p:sldId id="522" r:id="rId18"/>
    <p:sldId id="509" r:id="rId19"/>
    <p:sldId id="528" r:id="rId20"/>
    <p:sldId id="356" r:id="rId21"/>
  </p:sldIdLst>
  <p:sldSz cx="12192000" cy="6858000"/>
  <p:notesSz cx="7104063" cy="10234613"/>
  <p:defaultTextStyle>
    <a:defPPr>
      <a:defRPr lang="es-E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de Miguel Gom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a:srgbClr val="2CF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snapToObjects="1">
      <p:cViewPr varScale="1">
        <p:scale>
          <a:sx n="79" d="100"/>
          <a:sy n="79" d="100"/>
        </p:scale>
        <p:origin x="835"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6"/>
    </p:cViewPr>
  </p:sorterViewPr>
  <p:notesViewPr>
    <p:cSldViewPr snapToGrid="0" snapToObjects="1">
      <p:cViewPr varScale="1">
        <p:scale>
          <a:sx n="48" d="100"/>
          <a:sy n="48" d="100"/>
        </p:scale>
        <p:origin x="295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ONEDRIVE_J\Zona_III\Gral\Ponencias\19_02_22_Congreso_Agua_Orihuela\18_Resumen_Producci&#243;n.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F:\ONEDRIVE_J\Zona_III\Gral\Ponencias\19_02_22_Congreso_Agua_Orihuela\18_Resumen_Producci&#243;n.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F:\ONEDRIVE_J\Zona_III\Gral\Ponencias\19_02_22_Congreso_Agua_Orihuela\18_Resumen_Producc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Arial" panose="020B0604020202020204" pitchFamily="34" charset="0"/>
                <a:cs typeface="Arial" panose="020B0604020202020204" pitchFamily="34" charset="0"/>
              </a:rPr>
              <a:t>2012</a:t>
            </a:r>
            <a:endParaRPr lang="en-US" b="1" dirty="0">
              <a:latin typeface="Arial" panose="020B0604020202020204" pitchFamily="34" charset="0"/>
              <a:cs typeface="Arial" panose="020B0604020202020204" pitchFamily="34" charset="0"/>
            </a:endParaRPr>
          </a:p>
        </c:rich>
      </c:tx>
      <c:layout>
        <c:manualLayout>
          <c:xMode val="edge"/>
          <c:yMode val="edge"/>
          <c:x val="0.13275202336042399"/>
          <c:y val="0.1527777777777777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Arial" panose="020B0604020202020204" pitchFamily="34" charset="0"/>
                <a:cs typeface="Arial" panose="020B0604020202020204" pitchFamily="34" charset="0"/>
              </a:rPr>
              <a:t>2012</a:t>
            </a:r>
            <a:endParaRPr lang="en-US" b="1" dirty="0">
              <a:latin typeface="Arial" panose="020B0604020202020204" pitchFamily="34" charset="0"/>
              <a:cs typeface="Arial" panose="020B0604020202020204" pitchFamily="34" charset="0"/>
            </a:endParaRPr>
          </a:p>
        </c:rich>
      </c:tx>
      <c:layout>
        <c:manualLayout>
          <c:xMode val="edge"/>
          <c:yMode val="edge"/>
          <c:x val="0.13275202336042399"/>
          <c:y val="0.1527777777777777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Arial" panose="020B0604020202020204" pitchFamily="34" charset="0"/>
                <a:cs typeface="Arial" panose="020B0604020202020204" pitchFamily="34" charset="0"/>
              </a:rPr>
              <a:t>2012</a:t>
            </a:r>
            <a:endParaRPr lang="en-US" b="1" dirty="0">
              <a:latin typeface="Arial" panose="020B0604020202020204" pitchFamily="34" charset="0"/>
              <a:cs typeface="Arial" panose="020B0604020202020204" pitchFamily="34" charset="0"/>
            </a:endParaRPr>
          </a:p>
        </c:rich>
      </c:tx>
      <c:layout>
        <c:manualLayout>
          <c:xMode val="edge"/>
          <c:yMode val="edge"/>
          <c:x val="0.13275202336042399"/>
          <c:y val="0.1527777777777777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8F47A42D-9263-42AC-BA2E-9BCF235BE0F8}"/>
              </a:ext>
            </a:extLst>
          </p:cNvPr>
          <p:cNvSpPr>
            <a:spLocks noGrp="1"/>
          </p:cNvSpPr>
          <p:nvPr>
            <p:ph type="hdr" sz="quarter"/>
          </p:nvPr>
        </p:nvSpPr>
        <p:spPr>
          <a:xfrm>
            <a:off x="0" y="0"/>
            <a:ext cx="3079042" cy="512143"/>
          </a:xfrm>
          <a:prstGeom prst="rect">
            <a:avLst/>
          </a:prstGeom>
        </p:spPr>
        <p:txBody>
          <a:bodyPr vert="horz" lIns="95491" tIns="47745" rIns="95491" bIns="47745" rtlCol="0"/>
          <a:lstStyle>
            <a:lvl1pPr algn="l" eaLnBrk="1" hangingPunct="1">
              <a:defRPr sz="1300">
                <a:latin typeface="Arial" pitchFamily="34" charset="0"/>
                <a:ea typeface="ＭＳ Ｐゴシック" charset="-128"/>
                <a:cs typeface="+mn-cs"/>
              </a:defRPr>
            </a:lvl1pPr>
          </a:lstStyle>
          <a:p>
            <a:pPr>
              <a:defRPr/>
            </a:pPr>
            <a:endParaRPr lang="es-ES" dirty="0"/>
          </a:p>
        </p:txBody>
      </p:sp>
      <p:sp>
        <p:nvSpPr>
          <p:cNvPr id="3" name="2 Marcador de fecha">
            <a:extLst>
              <a:ext uri="{FF2B5EF4-FFF2-40B4-BE49-F238E27FC236}">
                <a16:creationId xmlns:a16="http://schemas.microsoft.com/office/drawing/2014/main" id="{A6F49CF0-2A06-4E17-B03C-34E2020E13B0}"/>
              </a:ext>
            </a:extLst>
          </p:cNvPr>
          <p:cNvSpPr>
            <a:spLocks noGrp="1"/>
          </p:cNvSpPr>
          <p:nvPr>
            <p:ph type="dt" sz="quarter" idx="1"/>
          </p:nvPr>
        </p:nvSpPr>
        <p:spPr>
          <a:xfrm>
            <a:off x="4023348" y="0"/>
            <a:ext cx="3079040" cy="512143"/>
          </a:xfrm>
          <a:prstGeom prst="rect">
            <a:avLst/>
          </a:prstGeom>
        </p:spPr>
        <p:txBody>
          <a:bodyPr vert="horz" wrap="square" lIns="95491" tIns="47745" rIns="95491" bIns="47745" numCol="1" anchor="t" anchorCtr="0" compatLnSpc="1">
            <a:prstTxWarp prst="textNoShape">
              <a:avLst/>
            </a:prstTxWarp>
          </a:bodyPr>
          <a:lstStyle>
            <a:lvl1pPr algn="r" eaLnBrk="1" hangingPunct="1">
              <a:defRPr sz="1300"/>
            </a:lvl1pPr>
          </a:lstStyle>
          <a:p>
            <a:pPr>
              <a:defRPr/>
            </a:pPr>
            <a:fld id="{A3716935-0135-4EAB-B84A-5B9942076632}" type="datetime1">
              <a:rPr lang="es-ES" altLang="es-ES"/>
              <a:pPr>
                <a:defRPr/>
              </a:pPr>
              <a:t>04/03/2025</a:t>
            </a:fld>
            <a:endParaRPr lang="es-ES" altLang="es-ES" dirty="0"/>
          </a:p>
        </p:txBody>
      </p:sp>
      <p:sp>
        <p:nvSpPr>
          <p:cNvPr id="4" name="3 Marcador de pie de página">
            <a:extLst>
              <a:ext uri="{FF2B5EF4-FFF2-40B4-BE49-F238E27FC236}">
                <a16:creationId xmlns:a16="http://schemas.microsoft.com/office/drawing/2014/main" id="{2C4A6A0C-A371-481F-958C-1626FA167886}"/>
              </a:ext>
            </a:extLst>
          </p:cNvPr>
          <p:cNvSpPr>
            <a:spLocks noGrp="1"/>
          </p:cNvSpPr>
          <p:nvPr>
            <p:ph type="ftr" sz="quarter" idx="2"/>
          </p:nvPr>
        </p:nvSpPr>
        <p:spPr>
          <a:xfrm>
            <a:off x="0" y="9720824"/>
            <a:ext cx="3079042" cy="512142"/>
          </a:xfrm>
          <a:prstGeom prst="rect">
            <a:avLst/>
          </a:prstGeom>
        </p:spPr>
        <p:txBody>
          <a:bodyPr vert="horz" lIns="95491" tIns="47745" rIns="95491" bIns="47745" rtlCol="0" anchor="b"/>
          <a:lstStyle>
            <a:lvl1pPr algn="l" eaLnBrk="1" hangingPunct="1">
              <a:defRPr sz="1300">
                <a:latin typeface="Arial" pitchFamily="34" charset="0"/>
                <a:ea typeface="ＭＳ Ｐゴシック" charset="-128"/>
                <a:cs typeface="+mn-cs"/>
              </a:defRPr>
            </a:lvl1pPr>
          </a:lstStyle>
          <a:p>
            <a:pPr>
              <a:defRPr/>
            </a:pPr>
            <a:endParaRPr lang="es-ES" dirty="0"/>
          </a:p>
        </p:txBody>
      </p:sp>
      <p:sp>
        <p:nvSpPr>
          <p:cNvPr id="5" name="4 Marcador de número de diapositiva">
            <a:extLst>
              <a:ext uri="{FF2B5EF4-FFF2-40B4-BE49-F238E27FC236}">
                <a16:creationId xmlns:a16="http://schemas.microsoft.com/office/drawing/2014/main" id="{D6D1C9CA-F564-4DA8-A4A1-E50B9EDEE8E3}"/>
              </a:ext>
            </a:extLst>
          </p:cNvPr>
          <p:cNvSpPr>
            <a:spLocks noGrp="1"/>
          </p:cNvSpPr>
          <p:nvPr>
            <p:ph type="sldNum" sz="quarter" idx="3"/>
          </p:nvPr>
        </p:nvSpPr>
        <p:spPr>
          <a:xfrm>
            <a:off x="4023348" y="9720824"/>
            <a:ext cx="3079040" cy="512142"/>
          </a:xfrm>
          <a:prstGeom prst="rect">
            <a:avLst/>
          </a:prstGeom>
        </p:spPr>
        <p:txBody>
          <a:bodyPr vert="horz" wrap="square" lIns="95491" tIns="47745" rIns="95491" bIns="47745" numCol="1" anchor="b" anchorCtr="0" compatLnSpc="1">
            <a:prstTxWarp prst="textNoShape">
              <a:avLst/>
            </a:prstTxWarp>
          </a:bodyPr>
          <a:lstStyle>
            <a:lvl1pPr algn="r" eaLnBrk="1" hangingPunct="1">
              <a:defRPr sz="1300"/>
            </a:lvl1pPr>
          </a:lstStyle>
          <a:p>
            <a:fld id="{01105D63-44D2-4E17-94CD-97C44B5DD576}" type="slidenum">
              <a:rPr lang="es-ES" altLang="es-ES"/>
              <a:pPr/>
              <a:t>‹Nº›</a:t>
            </a:fld>
            <a:endParaRPr lang="es-ES" altLang="es-E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CEC22CDC-4E36-4704-A110-A21932DFF8BC}"/>
              </a:ext>
            </a:extLst>
          </p:cNvPr>
          <p:cNvSpPr>
            <a:spLocks noGrp="1"/>
          </p:cNvSpPr>
          <p:nvPr>
            <p:ph type="hdr" sz="quarter"/>
          </p:nvPr>
        </p:nvSpPr>
        <p:spPr>
          <a:xfrm>
            <a:off x="0" y="0"/>
            <a:ext cx="3079042" cy="512143"/>
          </a:xfrm>
          <a:prstGeom prst="rect">
            <a:avLst/>
          </a:prstGeom>
        </p:spPr>
        <p:txBody>
          <a:bodyPr vert="horz" wrap="square" lIns="95491" tIns="47745" rIns="95491" bIns="47745" numCol="1" anchor="t" anchorCtr="0" compatLnSpc="1">
            <a:prstTxWarp prst="textNoShape">
              <a:avLst/>
            </a:prstTxWarp>
          </a:bodyPr>
          <a:lstStyle>
            <a:lvl1pPr eaLnBrk="1" hangingPunct="1">
              <a:defRPr sz="1300">
                <a:latin typeface="Calibri" charset="0"/>
                <a:ea typeface="ＭＳ Ｐゴシック" charset="-128"/>
                <a:cs typeface="+mn-cs"/>
              </a:defRPr>
            </a:lvl1pPr>
          </a:lstStyle>
          <a:p>
            <a:pPr>
              <a:defRPr/>
            </a:pPr>
            <a:endParaRPr lang="es-ES_tradnl" dirty="0"/>
          </a:p>
        </p:txBody>
      </p:sp>
      <p:sp>
        <p:nvSpPr>
          <p:cNvPr id="3" name="2 Marcador de fecha">
            <a:extLst>
              <a:ext uri="{FF2B5EF4-FFF2-40B4-BE49-F238E27FC236}">
                <a16:creationId xmlns:a16="http://schemas.microsoft.com/office/drawing/2014/main" id="{A6DF8A81-7A6A-4F8B-9C36-1B379DC88F1D}"/>
              </a:ext>
            </a:extLst>
          </p:cNvPr>
          <p:cNvSpPr>
            <a:spLocks noGrp="1"/>
          </p:cNvSpPr>
          <p:nvPr>
            <p:ph type="dt" idx="1"/>
          </p:nvPr>
        </p:nvSpPr>
        <p:spPr>
          <a:xfrm>
            <a:off x="4023348" y="0"/>
            <a:ext cx="3079040" cy="512143"/>
          </a:xfrm>
          <a:prstGeom prst="rect">
            <a:avLst/>
          </a:prstGeom>
        </p:spPr>
        <p:txBody>
          <a:bodyPr vert="horz" wrap="square" lIns="95491" tIns="47745" rIns="95491" bIns="47745" numCol="1" anchor="t" anchorCtr="0" compatLnSpc="1">
            <a:prstTxWarp prst="textNoShape">
              <a:avLst/>
            </a:prstTxWarp>
          </a:bodyPr>
          <a:lstStyle>
            <a:lvl1pPr algn="r" eaLnBrk="1" hangingPunct="1">
              <a:defRPr sz="1300">
                <a:latin typeface="Calibri" panose="020F0502020204030204" pitchFamily="34" charset="0"/>
              </a:defRPr>
            </a:lvl1pPr>
          </a:lstStyle>
          <a:p>
            <a:pPr>
              <a:defRPr/>
            </a:pPr>
            <a:fld id="{8EF9DCEB-799D-4EE3-95D7-0ACF92D87861}" type="datetime1">
              <a:rPr lang="es-ES" altLang="es-ES"/>
              <a:pPr>
                <a:defRPr/>
              </a:pPr>
              <a:t>04/03/2025</a:t>
            </a:fld>
            <a:endParaRPr lang="es-ES" altLang="es-ES" dirty="0"/>
          </a:p>
        </p:txBody>
      </p:sp>
      <p:sp>
        <p:nvSpPr>
          <p:cNvPr id="4" name="3 Marcador de imagen de diapositiva">
            <a:extLst>
              <a:ext uri="{FF2B5EF4-FFF2-40B4-BE49-F238E27FC236}">
                <a16:creationId xmlns:a16="http://schemas.microsoft.com/office/drawing/2014/main" id="{D04352CE-0598-4C6D-9308-A8BAA6E16C00}"/>
              </a:ext>
            </a:extLst>
          </p:cNvPr>
          <p:cNvSpPr>
            <a:spLocks noGrp="1" noRot="1" noChangeAspect="1"/>
          </p:cNvSpPr>
          <p:nvPr>
            <p:ph type="sldImg" idx="2"/>
          </p:nvPr>
        </p:nvSpPr>
        <p:spPr>
          <a:xfrm>
            <a:off x="139700" y="766763"/>
            <a:ext cx="6824663" cy="3838575"/>
          </a:xfrm>
          <a:prstGeom prst="rect">
            <a:avLst/>
          </a:prstGeom>
          <a:noFill/>
          <a:ln w="12700">
            <a:solidFill>
              <a:prstClr val="black"/>
            </a:solidFill>
          </a:ln>
        </p:spPr>
        <p:txBody>
          <a:bodyPr vert="horz" wrap="square" lIns="95491" tIns="47745" rIns="95491" bIns="47745" numCol="1" anchor="ctr" anchorCtr="0" compatLnSpc="1">
            <a:prstTxWarp prst="textNoShape">
              <a:avLst/>
            </a:prstTxWarp>
          </a:bodyPr>
          <a:lstStyle/>
          <a:p>
            <a:pPr lvl="0"/>
            <a:endParaRPr lang="es-ES" noProof="0" dirty="0"/>
          </a:p>
        </p:txBody>
      </p:sp>
      <p:sp>
        <p:nvSpPr>
          <p:cNvPr id="5" name="4 Marcador de notas">
            <a:extLst>
              <a:ext uri="{FF2B5EF4-FFF2-40B4-BE49-F238E27FC236}">
                <a16:creationId xmlns:a16="http://schemas.microsoft.com/office/drawing/2014/main" id="{517F54FA-1EC9-4D01-BB48-1981D8834B53}"/>
              </a:ext>
            </a:extLst>
          </p:cNvPr>
          <p:cNvSpPr>
            <a:spLocks noGrp="1"/>
          </p:cNvSpPr>
          <p:nvPr>
            <p:ph type="body" sz="quarter" idx="3"/>
          </p:nvPr>
        </p:nvSpPr>
        <p:spPr>
          <a:xfrm>
            <a:off x="709905" y="4861235"/>
            <a:ext cx="5684255" cy="4605988"/>
          </a:xfrm>
          <a:prstGeom prst="rect">
            <a:avLst/>
          </a:prstGeom>
        </p:spPr>
        <p:txBody>
          <a:bodyPr vert="horz" wrap="square" lIns="95491" tIns="47745" rIns="95491" bIns="47745" numCol="1" anchor="t" anchorCtr="0" compatLnSpc="1">
            <a:prstTxWarp prst="textNoShape">
              <a:avLst/>
            </a:prstTxWarp>
            <a:normAutofit/>
          </a:bodyPr>
          <a:lstStyle/>
          <a:p>
            <a:pPr lvl="0"/>
            <a:r>
              <a:rPr lang="es-ES" altLang="es-ES" noProof="0"/>
              <a:t>Haga clic para modificar el estilo de texto del patrón</a:t>
            </a:r>
          </a:p>
          <a:p>
            <a:pPr lvl="1"/>
            <a:r>
              <a:rPr lang="es-ES" altLang="es-ES" noProof="0"/>
              <a:t>Segundo nivel</a:t>
            </a:r>
          </a:p>
          <a:p>
            <a:pPr lvl="2"/>
            <a:r>
              <a:rPr lang="es-ES" altLang="es-ES" noProof="0"/>
              <a:t>Tercer nivel</a:t>
            </a:r>
          </a:p>
          <a:p>
            <a:pPr lvl="3"/>
            <a:r>
              <a:rPr lang="es-ES" altLang="es-ES" noProof="0"/>
              <a:t>Cuarto nivel</a:t>
            </a:r>
          </a:p>
          <a:p>
            <a:pPr lvl="4"/>
            <a:r>
              <a:rPr lang="es-ES" altLang="es-ES" noProof="0"/>
              <a:t>Quinto nivel</a:t>
            </a:r>
          </a:p>
        </p:txBody>
      </p:sp>
      <p:sp>
        <p:nvSpPr>
          <p:cNvPr id="6" name="5 Marcador de pie de página">
            <a:extLst>
              <a:ext uri="{FF2B5EF4-FFF2-40B4-BE49-F238E27FC236}">
                <a16:creationId xmlns:a16="http://schemas.microsoft.com/office/drawing/2014/main" id="{5D34C31A-EFDD-47DA-9DAA-9BDBF0717EB3}"/>
              </a:ext>
            </a:extLst>
          </p:cNvPr>
          <p:cNvSpPr>
            <a:spLocks noGrp="1"/>
          </p:cNvSpPr>
          <p:nvPr>
            <p:ph type="ftr" sz="quarter" idx="4"/>
          </p:nvPr>
        </p:nvSpPr>
        <p:spPr>
          <a:xfrm>
            <a:off x="0" y="9720824"/>
            <a:ext cx="3079042" cy="512142"/>
          </a:xfrm>
          <a:prstGeom prst="rect">
            <a:avLst/>
          </a:prstGeom>
        </p:spPr>
        <p:txBody>
          <a:bodyPr vert="horz" wrap="square" lIns="95491" tIns="47745" rIns="95491" bIns="47745" numCol="1" anchor="b" anchorCtr="0" compatLnSpc="1">
            <a:prstTxWarp prst="textNoShape">
              <a:avLst/>
            </a:prstTxWarp>
          </a:bodyPr>
          <a:lstStyle>
            <a:lvl1pPr eaLnBrk="1" hangingPunct="1">
              <a:defRPr sz="1300">
                <a:latin typeface="Calibri" charset="0"/>
                <a:ea typeface="ＭＳ Ｐゴシック" charset="-128"/>
                <a:cs typeface="+mn-cs"/>
              </a:defRPr>
            </a:lvl1pPr>
          </a:lstStyle>
          <a:p>
            <a:pPr>
              <a:defRPr/>
            </a:pPr>
            <a:endParaRPr lang="es-ES_tradnl" dirty="0"/>
          </a:p>
        </p:txBody>
      </p:sp>
      <p:sp>
        <p:nvSpPr>
          <p:cNvPr id="7" name="6 Marcador de número de diapositiva">
            <a:extLst>
              <a:ext uri="{FF2B5EF4-FFF2-40B4-BE49-F238E27FC236}">
                <a16:creationId xmlns:a16="http://schemas.microsoft.com/office/drawing/2014/main" id="{4F32B454-2396-4C3E-A27D-D3AFCF60F675}"/>
              </a:ext>
            </a:extLst>
          </p:cNvPr>
          <p:cNvSpPr>
            <a:spLocks noGrp="1"/>
          </p:cNvSpPr>
          <p:nvPr>
            <p:ph type="sldNum" sz="quarter" idx="5"/>
          </p:nvPr>
        </p:nvSpPr>
        <p:spPr>
          <a:xfrm>
            <a:off x="4023348" y="9720824"/>
            <a:ext cx="3079040" cy="512142"/>
          </a:xfrm>
          <a:prstGeom prst="rect">
            <a:avLst/>
          </a:prstGeom>
        </p:spPr>
        <p:txBody>
          <a:bodyPr vert="horz" wrap="square" lIns="95491" tIns="47745" rIns="95491" bIns="47745" numCol="1" anchor="b" anchorCtr="0" compatLnSpc="1">
            <a:prstTxWarp prst="textNoShape">
              <a:avLst/>
            </a:prstTxWarp>
          </a:bodyPr>
          <a:lstStyle>
            <a:lvl1pPr algn="r" eaLnBrk="1" hangingPunct="1">
              <a:defRPr sz="1300">
                <a:latin typeface="Calibri" panose="020F0502020204030204" pitchFamily="34" charset="0"/>
              </a:defRPr>
            </a:lvl1pPr>
          </a:lstStyle>
          <a:p>
            <a:fld id="{869F43C8-B9B7-4537-AEC2-E4700416BCD6}" type="slidenum">
              <a:rPr lang="es-ES" altLang="es-ES"/>
              <a:pPr/>
              <a:t>‹Nº›</a:t>
            </a:fld>
            <a:endParaRPr lang="es-ES" altLang="es-E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F43C8-B9B7-4537-AEC2-E4700416BCD6}" type="slidenum">
              <a:rPr lang="es-ES" altLang="es-ES" smtClean="0"/>
              <a:pPr/>
              <a:t>5</a:t>
            </a:fld>
            <a:endParaRPr lang="es-ES" altLang="es-ES" dirty="0"/>
          </a:p>
        </p:txBody>
      </p:sp>
    </p:spTree>
    <p:extLst>
      <p:ext uri="{BB962C8B-B14F-4D97-AF65-F5344CB8AC3E}">
        <p14:creationId xmlns:p14="http://schemas.microsoft.com/office/powerpoint/2010/main" val="238603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EA699-258E-BAAB-B183-3B7446D277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528A0A-0D52-0B25-32C8-AAC5E354B0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CBE4606-31ED-DBEE-FAD7-34AC0527FF5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54937AF-1E34-BA07-8EE0-65509416E786}"/>
              </a:ext>
            </a:extLst>
          </p:cNvPr>
          <p:cNvSpPr>
            <a:spLocks noGrp="1"/>
          </p:cNvSpPr>
          <p:nvPr>
            <p:ph type="sldNum" sz="quarter" idx="5"/>
          </p:nvPr>
        </p:nvSpPr>
        <p:spPr/>
        <p:txBody>
          <a:bodyPr/>
          <a:lstStyle/>
          <a:p>
            <a:fld id="{869F43C8-B9B7-4537-AEC2-E4700416BCD6}" type="slidenum">
              <a:rPr lang="es-ES" altLang="es-ES" smtClean="0"/>
              <a:pPr/>
              <a:t>6</a:t>
            </a:fld>
            <a:endParaRPr lang="es-ES" altLang="es-ES" dirty="0"/>
          </a:p>
        </p:txBody>
      </p:sp>
    </p:spTree>
    <p:extLst>
      <p:ext uri="{BB962C8B-B14F-4D97-AF65-F5344CB8AC3E}">
        <p14:creationId xmlns:p14="http://schemas.microsoft.com/office/powerpoint/2010/main" val="281347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69F43C8-B9B7-4537-AEC2-E4700416BCD6}" type="slidenum">
              <a:rPr lang="es-ES" altLang="es-ES" smtClean="0"/>
              <a:pPr/>
              <a:t>8</a:t>
            </a:fld>
            <a:endParaRPr lang="es-ES" altLang="es-ES" dirty="0"/>
          </a:p>
        </p:txBody>
      </p:sp>
    </p:spTree>
    <p:extLst>
      <p:ext uri="{BB962C8B-B14F-4D97-AF65-F5344CB8AC3E}">
        <p14:creationId xmlns:p14="http://schemas.microsoft.com/office/powerpoint/2010/main" val="413530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fld id="{54451796-1A81-4CF6-98EC-12B23AC3D896}" type="slidenum">
              <a:rPr lang="es-ES" altLang="es-ES"/>
              <a:pPr/>
              <a:t>19</a:t>
            </a:fld>
            <a:endParaRPr lang="es-ES" altLang="es-ES" dirty="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s-E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E5462A7F-7E64-4AA6-90EF-6B2E60ED3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1">
            <a:extLst>
              <a:ext uri="{FF2B5EF4-FFF2-40B4-BE49-F238E27FC236}">
                <a16:creationId xmlns:a16="http://schemas.microsoft.com/office/drawing/2014/main" id="{E94B401B-B093-4B5A-80CB-B2B11D16CE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19618" y="5767388"/>
            <a:ext cx="1023500" cy="67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ctrTitle"/>
          </p:nvPr>
        </p:nvSpPr>
        <p:spPr>
          <a:xfrm>
            <a:off x="1475619" y="1932215"/>
            <a:ext cx="10114103" cy="1702399"/>
          </a:xfrm>
        </p:spPr>
        <p:txBody>
          <a:bodyPr/>
          <a:lstStyle>
            <a:lvl1pPr algn="r">
              <a:defRPr sz="4800">
                <a:solidFill>
                  <a:srgbClr val="FFFFFF"/>
                </a:solidFill>
              </a:defRPr>
            </a:lvl1pPr>
          </a:lstStyle>
          <a:p>
            <a:r>
              <a:rPr lang="es-ES"/>
              <a:t>Haga clic para modificar el estilo de título del patrón</a:t>
            </a:r>
            <a:endParaRPr lang="es-ES" dirty="0"/>
          </a:p>
        </p:txBody>
      </p:sp>
      <p:sp>
        <p:nvSpPr>
          <p:cNvPr id="9" name="Rectangle 3"/>
          <p:cNvSpPr>
            <a:spLocks noGrp="1" noChangeArrowheads="1"/>
          </p:cNvSpPr>
          <p:nvPr userDrawn="1">
            <p:ph type="subTitle" idx="1"/>
          </p:nvPr>
        </p:nvSpPr>
        <p:spPr>
          <a:xfrm>
            <a:off x="1475620" y="3634613"/>
            <a:ext cx="10114101" cy="512942"/>
          </a:xfrm>
          <a:prstGeom prst="rect">
            <a:avLst/>
          </a:prstGeom>
        </p:spPr>
        <p:txBody>
          <a:bodyPr/>
          <a:lstStyle>
            <a:lvl1pPr marL="0" indent="0" algn="r">
              <a:buFontTx/>
              <a:buNone/>
              <a:defRPr sz="1800">
                <a:solidFill>
                  <a:schemeClr val="bg1">
                    <a:lumMod val="10000"/>
                  </a:schemeClr>
                </a:solidFill>
                <a:latin typeface="Arial" pitchFamily="34" charset="0"/>
                <a:cs typeface="Arial" pitchFamily="34" charset="0"/>
              </a:defRPr>
            </a:lvl1pPr>
          </a:lstStyle>
          <a:p>
            <a:r>
              <a:rPr lang="es-ES"/>
              <a:t>Haga clic para modificar el estilo de subtítulo del patrón</a:t>
            </a:r>
            <a:endParaRPr lang="es-ES" dirty="0"/>
          </a:p>
        </p:txBody>
      </p:sp>
      <p:pic>
        <p:nvPicPr>
          <p:cNvPr id="11" name="Imagen 10">
            <a:extLst>
              <a:ext uri="{FF2B5EF4-FFF2-40B4-BE49-F238E27FC236}">
                <a16:creationId xmlns:a16="http://schemas.microsoft.com/office/drawing/2014/main" id="{4D6BC54B-777C-4ABB-95FA-532F6E0EED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60361" y="5768874"/>
            <a:ext cx="3859256" cy="673200"/>
          </a:xfrm>
          <a:prstGeom prst="rect">
            <a:avLst/>
          </a:prstGeom>
          <a:noFill/>
        </p:spPr>
      </p:pic>
    </p:spTree>
    <p:extLst>
      <p:ext uri="{BB962C8B-B14F-4D97-AF65-F5344CB8AC3E}">
        <p14:creationId xmlns:p14="http://schemas.microsoft.com/office/powerpoint/2010/main" val="4998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a:extLst>
              <a:ext uri="{FF2B5EF4-FFF2-40B4-BE49-F238E27FC236}">
                <a16:creationId xmlns:a16="http://schemas.microsoft.com/office/drawing/2014/main" id="{58A91255-8D11-4809-A523-A7D84DF9F1F8}"/>
              </a:ext>
            </a:extLst>
          </p:cNvPr>
          <p:cNvSpPr>
            <a:spLocks noGrp="1"/>
          </p:cNvSpPr>
          <p:nvPr>
            <p:ph type="dt" sz="half" idx="10"/>
          </p:nvPr>
        </p:nvSpPr>
        <p:spPr/>
        <p:txBody>
          <a:bodyPr/>
          <a:lstStyle>
            <a:lvl1pPr>
              <a:defRPr/>
            </a:lvl1pPr>
          </a:lstStyle>
          <a:p>
            <a:pPr>
              <a:defRPr/>
            </a:pPr>
            <a:fld id="{B7E19F67-FDD2-49E0-BB89-7C6D5460483D}" type="datetimeFigureOut">
              <a:rPr lang="es-ES" altLang="es-ES"/>
              <a:pPr>
                <a:defRPr/>
              </a:pPr>
              <a:t>04/03/2025</a:t>
            </a:fld>
            <a:endParaRPr lang="es-ES" altLang="es-ES" dirty="0"/>
          </a:p>
        </p:txBody>
      </p:sp>
      <p:sp>
        <p:nvSpPr>
          <p:cNvPr id="8" name="4 Marcador de pie de página">
            <a:extLst>
              <a:ext uri="{FF2B5EF4-FFF2-40B4-BE49-F238E27FC236}">
                <a16:creationId xmlns:a16="http://schemas.microsoft.com/office/drawing/2014/main" id="{13D26AE2-A8EE-4E69-BA6E-0D124A49C3A1}"/>
              </a:ext>
            </a:extLst>
          </p:cNvPr>
          <p:cNvSpPr>
            <a:spLocks noGrp="1"/>
          </p:cNvSpPr>
          <p:nvPr>
            <p:ph type="ftr" sz="quarter" idx="11"/>
          </p:nvPr>
        </p:nvSpPr>
        <p:spPr/>
        <p:txBody>
          <a:bodyPr/>
          <a:lstStyle>
            <a:lvl1pPr>
              <a:defRPr/>
            </a:lvl1pPr>
          </a:lstStyle>
          <a:p>
            <a:pPr>
              <a:defRPr/>
            </a:pPr>
            <a:endParaRPr lang="es-ES" dirty="0"/>
          </a:p>
        </p:txBody>
      </p:sp>
      <p:sp>
        <p:nvSpPr>
          <p:cNvPr id="9" name="5 Marcador de número de diapositiva">
            <a:extLst>
              <a:ext uri="{FF2B5EF4-FFF2-40B4-BE49-F238E27FC236}">
                <a16:creationId xmlns:a16="http://schemas.microsoft.com/office/drawing/2014/main" id="{1A6FB48E-CABE-4F22-A7C7-7422B23FF709}"/>
              </a:ext>
            </a:extLst>
          </p:cNvPr>
          <p:cNvSpPr>
            <a:spLocks noGrp="1"/>
          </p:cNvSpPr>
          <p:nvPr>
            <p:ph type="sldNum" sz="quarter" idx="12"/>
          </p:nvPr>
        </p:nvSpPr>
        <p:spPr/>
        <p:txBody>
          <a:bodyPr/>
          <a:lstStyle>
            <a:lvl1pPr>
              <a:defRPr/>
            </a:lvl1pPr>
          </a:lstStyle>
          <a:p>
            <a:fld id="{48EDEDFB-7741-4115-93B5-01B7BAB6A6D5}" type="slidenum">
              <a:rPr lang="es-ES" altLang="es-ES"/>
              <a:pPr/>
              <a:t>‹Nº›</a:t>
            </a:fld>
            <a:endParaRPr lang="es-ES" altLang="es-ES" dirty="0"/>
          </a:p>
        </p:txBody>
      </p:sp>
    </p:spTree>
    <p:extLst>
      <p:ext uri="{BB962C8B-B14F-4D97-AF65-F5344CB8AC3E}">
        <p14:creationId xmlns:p14="http://schemas.microsoft.com/office/powerpoint/2010/main" val="262494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a:extLst>
              <a:ext uri="{FF2B5EF4-FFF2-40B4-BE49-F238E27FC236}">
                <a16:creationId xmlns:a16="http://schemas.microsoft.com/office/drawing/2014/main" id="{11353FBC-F05B-4D24-9D8E-E7A31098C44A}"/>
              </a:ext>
            </a:extLst>
          </p:cNvPr>
          <p:cNvSpPr>
            <a:spLocks noGrp="1"/>
          </p:cNvSpPr>
          <p:nvPr>
            <p:ph type="dt" sz="half" idx="10"/>
          </p:nvPr>
        </p:nvSpPr>
        <p:spPr/>
        <p:txBody>
          <a:bodyPr/>
          <a:lstStyle>
            <a:lvl1pPr>
              <a:defRPr/>
            </a:lvl1pPr>
          </a:lstStyle>
          <a:p>
            <a:pPr>
              <a:defRPr/>
            </a:pPr>
            <a:fld id="{020B1F0E-07DE-4B9C-B138-24448BC92E46}" type="datetimeFigureOut">
              <a:rPr lang="es-ES" altLang="es-ES"/>
              <a:pPr>
                <a:defRPr/>
              </a:pPr>
              <a:t>04/03/2025</a:t>
            </a:fld>
            <a:endParaRPr lang="es-ES" altLang="es-ES" dirty="0"/>
          </a:p>
        </p:txBody>
      </p:sp>
      <p:sp>
        <p:nvSpPr>
          <p:cNvPr id="4" name="4 Marcador de pie de página">
            <a:extLst>
              <a:ext uri="{FF2B5EF4-FFF2-40B4-BE49-F238E27FC236}">
                <a16:creationId xmlns:a16="http://schemas.microsoft.com/office/drawing/2014/main" id="{EA53BE5E-E3F7-4AC0-9E9D-A21570175B95}"/>
              </a:ext>
            </a:extLst>
          </p:cNvPr>
          <p:cNvSpPr>
            <a:spLocks noGrp="1"/>
          </p:cNvSpPr>
          <p:nvPr>
            <p:ph type="ftr" sz="quarter" idx="11"/>
          </p:nvPr>
        </p:nvSpPr>
        <p:spPr/>
        <p:txBody>
          <a:bodyPr/>
          <a:lstStyle>
            <a:lvl1pPr>
              <a:defRPr/>
            </a:lvl1pPr>
          </a:lstStyle>
          <a:p>
            <a:pPr>
              <a:defRPr/>
            </a:pPr>
            <a:endParaRPr lang="es-ES" dirty="0"/>
          </a:p>
        </p:txBody>
      </p:sp>
      <p:sp>
        <p:nvSpPr>
          <p:cNvPr id="5" name="5 Marcador de número de diapositiva">
            <a:extLst>
              <a:ext uri="{FF2B5EF4-FFF2-40B4-BE49-F238E27FC236}">
                <a16:creationId xmlns:a16="http://schemas.microsoft.com/office/drawing/2014/main" id="{A3EBC4A8-3538-40E9-A324-8AC0D3957D14}"/>
              </a:ext>
            </a:extLst>
          </p:cNvPr>
          <p:cNvSpPr>
            <a:spLocks noGrp="1"/>
          </p:cNvSpPr>
          <p:nvPr>
            <p:ph type="sldNum" sz="quarter" idx="12"/>
          </p:nvPr>
        </p:nvSpPr>
        <p:spPr/>
        <p:txBody>
          <a:bodyPr/>
          <a:lstStyle>
            <a:lvl1pPr>
              <a:defRPr/>
            </a:lvl1pPr>
          </a:lstStyle>
          <a:p>
            <a:fld id="{E3CCD993-E044-45DB-A422-5D5FA822BE6D}" type="slidenum">
              <a:rPr lang="es-ES" altLang="es-ES"/>
              <a:pPr/>
              <a:t>‹Nº›</a:t>
            </a:fld>
            <a:endParaRPr lang="es-ES" altLang="es-ES" dirty="0"/>
          </a:p>
        </p:txBody>
      </p:sp>
    </p:spTree>
    <p:extLst>
      <p:ext uri="{BB962C8B-B14F-4D97-AF65-F5344CB8AC3E}">
        <p14:creationId xmlns:p14="http://schemas.microsoft.com/office/powerpoint/2010/main" val="299900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608D5820-1245-467D-84D7-2950C9069048}"/>
              </a:ext>
            </a:extLst>
          </p:cNvPr>
          <p:cNvSpPr>
            <a:spLocks noGrp="1"/>
          </p:cNvSpPr>
          <p:nvPr>
            <p:ph type="dt" sz="half" idx="10"/>
          </p:nvPr>
        </p:nvSpPr>
        <p:spPr/>
        <p:txBody>
          <a:bodyPr/>
          <a:lstStyle>
            <a:lvl1pPr>
              <a:defRPr/>
            </a:lvl1pPr>
          </a:lstStyle>
          <a:p>
            <a:pPr>
              <a:defRPr/>
            </a:pPr>
            <a:fld id="{F93230FF-AF7F-434E-AB12-E16FE74BDC1A}" type="datetimeFigureOut">
              <a:rPr lang="es-ES" altLang="es-ES"/>
              <a:pPr>
                <a:defRPr/>
              </a:pPr>
              <a:t>04/03/2025</a:t>
            </a:fld>
            <a:endParaRPr lang="es-ES" altLang="es-ES" dirty="0"/>
          </a:p>
        </p:txBody>
      </p:sp>
      <p:sp>
        <p:nvSpPr>
          <p:cNvPr id="3" name="4 Marcador de pie de página">
            <a:extLst>
              <a:ext uri="{FF2B5EF4-FFF2-40B4-BE49-F238E27FC236}">
                <a16:creationId xmlns:a16="http://schemas.microsoft.com/office/drawing/2014/main" id="{F3C69AA9-CAB1-439C-AFEE-8EFE2173BD6F}"/>
              </a:ext>
            </a:extLst>
          </p:cNvPr>
          <p:cNvSpPr>
            <a:spLocks noGrp="1"/>
          </p:cNvSpPr>
          <p:nvPr>
            <p:ph type="ftr" sz="quarter" idx="11"/>
          </p:nvPr>
        </p:nvSpPr>
        <p:spPr/>
        <p:txBody>
          <a:bodyPr/>
          <a:lstStyle>
            <a:lvl1pPr>
              <a:defRPr/>
            </a:lvl1pPr>
          </a:lstStyle>
          <a:p>
            <a:pPr>
              <a:defRPr/>
            </a:pPr>
            <a:endParaRPr lang="es-ES" dirty="0"/>
          </a:p>
        </p:txBody>
      </p:sp>
      <p:sp>
        <p:nvSpPr>
          <p:cNvPr id="4" name="5 Marcador de número de diapositiva">
            <a:extLst>
              <a:ext uri="{FF2B5EF4-FFF2-40B4-BE49-F238E27FC236}">
                <a16:creationId xmlns:a16="http://schemas.microsoft.com/office/drawing/2014/main" id="{850B19BE-62C6-4D95-B72C-F9FEC6EC918E}"/>
              </a:ext>
            </a:extLst>
          </p:cNvPr>
          <p:cNvSpPr>
            <a:spLocks noGrp="1"/>
          </p:cNvSpPr>
          <p:nvPr>
            <p:ph type="sldNum" sz="quarter" idx="12"/>
          </p:nvPr>
        </p:nvSpPr>
        <p:spPr/>
        <p:txBody>
          <a:bodyPr/>
          <a:lstStyle>
            <a:lvl1pPr>
              <a:defRPr/>
            </a:lvl1pPr>
          </a:lstStyle>
          <a:p>
            <a:fld id="{1E3EB6EC-B521-48BE-A682-238E2F44FF9A}" type="slidenum">
              <a:rPr lang="es-ES" altLang="es-ES"/>
              <a:pPr/>
              <a:t>‹Nº›</a:t>
            </a:fld>
            <a:endParaRPr lang="es-ES" altLang="es-ES" dirty="0"/>
          </a:p>
        </p:txBody>
      </p:sp>
    </p:spTree>
    <p:extLst>
      <p:ext uri="{BB962C8B-B14F-4D97-AF65-F5344CB8AC3E}">
        <p14:creationId xmlns:p14="http://schemas.microsoft.com/office/powerpoint/2010/main" val="1031990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565F3C67-5242-43D4-ADC3-BDC4C03E323B}"/>
              </a:ext>
            </a:extLst>
          </p:cNvPr>
          <p:cNvSpPr>
            <a:spLocks noGrp="1"/>
          </p:cNvSpPr>
          <p:nvPr>
            <p:ph type="dt" sz="half" idx="10"/>
          </p:nvPr>
        </p:nvSpPr>
        <p:spPr/>
        <p:txBody>
          <a:bodyPr/>
          <a:lstStyle>
            <a:lvl1pPr>
              <a:defRPr/>
            </a:lvl1pPr>
          </a:lstStyle>
          <a:p>
            <a:pPr>
              <a:defRPr/>
            </a:pPr>
            <a:fld id="{B69AAF32-3C45-4083-85B1-F03A8F3F1A3B}" type="datetimeFigureOut">
              <a:rPr lang="es-ES" altLang="es-ES"/>
              <a:pPr>
                <a:defRPr/>
              </a:pPr>
              <a:t>04/03/2025</a:t>
            </a:fld>
            <a:endParaRPr lang="es-ES" altLang="es-ES" dirty="0"/>
          </a:p>
        </p:txBody>
      </p:sp>
      <p:sp>
        <p:nvSpPr>
          <p:cNvPr id="6" name="4 Marcador de pie de página">
            <a:extLst>
              <a:ext uri="{FF2B5EF4-FFF2-40B4-BE49-F238E27FC236}">
                <a16:creationId xmlns:a16="http://schemas.microsoft.com/office/drawing/2014/main" id="{3DF25AF4-E5D7-4A3D-8A8C-75C73DE0FBDF}"/>
              </a:ext>
            </a:extLst>
          </p:cNvPr>
          <p:cNvSpPr>
            <a:spLocks noGrp="1"/>
          </p:cNvSpPr>
          <p:nvPr>
            <p:ph type="ftr" sz="quarter" idx="11"/>
          </p:nvPr>
        </p:nvSpPr>
        <p:spPr/>
        <p:txBody>
          <a:bodyPr/>
          <a:lstStyle>
            <a:lvl1pPr>
              <a:defRPr/>
            </a:lvl1pPr>
          </a:lstStyle>
          <a:p>
            <a:pPr>
              <a:defRPr/>
            </a:pPr>
            <a:endParaRPr lang="es-ES" dirty="0"/>
          </a:p>
        </p:txBody>
      </p:sp>
      <p:sp>
        <p:nvSpPr>
          <p:cNvPr id="7" name="5 Marcador de número de diapositiva">
            <a:extLst>
              <a:ext uri="{FF2B5EF4-FFF2-40B4-BE49-F238E27FC236}">
                <a16:creationId xmlns:a16="http://schemas.microsoft.com/office/drawing/2014/main" id="{E17EC873-ED52-4A4A-A700-E1521953D2B3}"/>
              </a:ext>
            </a:extLst>
          </p:cNvPr>
          <p:cNvSpPr>
            <a:spLocks noGrp="1"/>
          </p:cNvSpPr>
          <p:nvPr>
            <p:ph type="sldNum" sz="quarter" idx="12"/>
          </p:nvPr>
        </p:nvSpPr>
        <p:spPr/>
        <p:txBody>
          <a:bodyPr/>
          <a:lstStyle>
            <a:lvl1pPr>
              <a:defRPr/>
            </a:lvl1pPr>
          </a:lstStyle>
          <a:p>
            <a:fld id="{01BA0E88-2D40-4E53-B1F6-210A74995ABE}" type="slidenum">
              <a:rPr lang="es-ES" altLang="es-ES"/>
              <a:pPr/>
              <a:t>‹Nº›</a:t>
            </a:fld>
            <a:endParaRPr lang="es-ES" altLang="es-ES" dirty="0"/>
          </a:p>
        </p:txBody>
      </p:sp>
    </p:spTree>
    <p:extLst>
      <p:ext uri="{BB962C8B-B14F-4D97-AF65-F5344CB8AC3E}">
        <p14:creationId xmlns:p14="http://schemas.microsoft.com/office/powerpoint/2010/main" val="282866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8F1124DB-31EB-4EA0-BD09-A113C9887B1F}"/>
              </a:ext>
            </a:extLst>
          </p:cNvPr>
          <p:cNvSpPr>
            <a:spLocks noGrp="1"/>
          </p:cNvSpPr>
          <p:nvPr>
            <p:ph type="dt" sz="half" idx="10"/>
          </p:nvPr>
        </p:nvSpPr>
        <p:spPr/>
        <p:txBody>
          <a:bodyPr/>
          <a:lstStyle>
            <a:lvl1pPr>
              <a:defRPr/>
            </a:lvl1pPr>
          </a:lstStyle>
          <a:p>
            <a:pPr>
              <a:defRPr/>
            </a:pPr>
            <a:fld id="{4FC2CC98-A332-4BC6-9F53-6089910E4CC8}" type="datetimeFigureOut">
              <a:rPr lang="es-ES" altLang="es-ES"/>
              <a:pPr>
                <a:defRPr/>
              </a:pPr>
              <a:t>04/03/2025</a:t>
            </a:fld>
            <a:endParaRPr lang="es-ES" altLang="es-ES" dirty="0"/>
          </a:p>
        </p:txBody>
      </p:sp>
      <p:sp>
        <p:nvSpPr>
          <p:cNvPr id="6" name="4 Marcador de pie de página">
            <a:extLst>
              <a:ext uri="{FF2B5EF4-FFF2-40B4-BE49-F238E27FC236}">
                <a16:creationId xmlns:a16="http://schemas.microsoft.com/office/drawing/2014/main" id="{2A2674DF-1E90-4A9E-AE89-E0453397D03F}"/>
              </a:ext>
            </a:extLst>
          </p:cNvPr>
          <p:cNvSpPr>
            <a:spLocks noGrp="1"/>
          </p:cNvSpPr>
          <p:nvPr>
            <p:ph type="ftr" sz="quarter" idx="11"/>
          </p:nvPr>
        </p:nvSpPr>
        <p:spPr/>
        <p:txBody>
          <a:bodyPr/>
          <a:lstStyle>
            <a:lvl1pPr>
              <a:defRPr/>
            </a:lvl1pPr>
          </a:lstStyle>
          <a:p>
            <a:pPr>
              <a:defRPr/>
            </a:pPr>
            <a:endParaRPr lang="es-ES" dirty="0"/>
          </a:p>
        </p:txBody>
      </p:sp>
      <p:sp>
        <p:nvSpPr>
          <p:cNvPr id="7" name="5 Marcador de número de diapositiva">
            <a:extLst>
              <a:ext uri="{FF2B5EF4-FFF2-40B4-BE49-F238E27FC236}">
                <a16:creationId xmlns:a16="http://schemas.microsoft.com/office/drawing/2014/main" id="{0D7A9075-96D6-4E6F-A2D4-657993C0DCD7}"/>
              </a:ext>
            </a:extLst>
          </p:cNvPr>
          <p:cNvSpPr>
            <a:spLocks noGrp="1"/>
          </p:cNvSpPr>
          <p:nvPr>
            <p:ph type="sldNum" sz="quarter" idx="12"/>
          </p:nvPr>
        </p:nvSpPr>
        <p:spPr/>
        <p:txBody>
          <a:bodyPr/>
          <a:lstStyle>
            <a:lvl1pPr>
              <a:defRPr/>
            </a:lvl1pPr>
          </a:lstStyle>
          <a:p>
            <a:fld id="{13F390F9-FCF0-4463-A1AF-4AF28074BF5C}" type="slidenum">
              <a:rPr lang="es-ES" altLang="es-ES"/>
              <a:pPr/>
              <a:t>‹Nº›</a:t>
            </a:fld>
            <a:endParaRPr lang="es-ES" altLang="es-ES" dirty="0"/>
          </a:p>
        </p:txBody>
      </p:sp>
    </p:spTree>
    <p:extLst>
      <p:ext uri="{BB962C8B-B14F-4D97-AF65-F5344CB8AC3E}">
        <p14:creationId xmlns:p14="http://schemas.microsoft.com/office/powerpoint/2010/main" val="2659335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760B559C-46CE-42DA-B936-F2E997EFC523}"/>
              </a:ext>
            </a:extLst>
          </p:cNvPr>
          <p:cNvSpPr>
            <a:spLocks noGrp="1"/>
          </p:cNvSpPr>
          <p:nvPr>
            <p:ph type="dt" sz="half" idx="10"/>
          </p:nvPr>
        </p:nvSpPr>
        <p:spPr/>
        <p:txBody>
          <a:bodyPr/>
          <a:lstStyle>
            <a:lvl1pPr>
              <a:defRPr/>
            </a:lvl1pPr>
          </a:lstStyle>
          <a:p>
            <a:pPr>
              <a:defRPr/>
            </a:pPr>
            <a:fld id="{050E2B65-864C-45E8-926D-42557007D1C0}"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4A2E65B0-738D-45DB-ABC3-B35C77A2B5B4}"/>
              </a:ext>
            </a:extLst>
          </p:cNvPr>
          <p:cNvSpPr>
            <a:spLocks noGrp="1"/>
          </p:cNvSpPr>
          <p:nvPr>
            <p:ph type="ftr" sz="quarter" idx="11"/>
          </p:nvPr>
        </p:nvSpPr>
        <p:spPr/>
        <p:txBody>
          <a:bodyPr/>
          <a:lstStyle>
            <a:lvl1pPr>
              <a:defRPr/>
            </a:lvl1pPr>
          </a:lstStyle>
          <a:p>
            <a:pPr>
              <a:defRPr/>
            </a:pPr>
            <a:endParaRPr lang="es-ES" dirty="0"/>
          </a:p>
        </p:txBody>
      </p:sp>
      <p:sp>
        <p:nvSpPr>
          <p:cNvPr id="6" name="5 Marcador de número de diapositiva">
            <a:extLst>
              <a:ext uri="{FF2B5EF4-FFF2-40B4-BE49-F238E27FC236}">
                <a16:creationId xmlns:a16="http://schemas.microsoft.com/office/drawing/2014/main" id="{66C39C86-430E-4486-8DDC-6DB2FAF58F44}"/>
              </a:ext>
            </a:extLst>
          </p:cNvPr>
          <p:cNvSpPr>
            <a:spLocks noGrp="1"/>
          </p:cNvSpPr>
          <p:nvPr>
            <p:ph type="sldNum" sz="quarter" idx="12"/>
          </p:nvPr>
        </p:nvSpPr>
        <p:spPr/>
        <p:txBody>
          <a:bodyPr/>
          <a:lstStyle>
            <a:lvl1pPr>
              <a:defRPr/>
            </a:lvl1pPr>
          </a:lstStyle>
          <a:p>
            <a:fld id="{8143C35C-936D-4C92-B8BE-E82D34AB1B5D}" type="slidenum">
              <a:rPr lang="es-ES" altLang="es-ES"/>
              <a:pPr/>
              <a:t>‹Nº›</a:t>
            </a:fld>
            <a:endParaRPr lang="es-ES" altLang="es-ES" dirty="0"/>
          </a:p>
        </p:txBody>
      </p:sp>
    </p:spTree>
    <p:extLst>
      <p:ext uri="{BB962C8B-B14F-4D97-AF65-F5344CB8AC3E}">
        <p14:creationId xmlns:p14="http://schemas.microsoft.com/office/powerpoint/2010/main" val="379123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93D6A72C-4940-4A11-872C-374D301BE3B0}"/>
              </a:ext>
            </a:extLst>
          </p:cNvPr>
          <p:cNvSpPr>
            <a:spLocks noGrp="1"/>
          </p:cNvSpPr>
          <p:nvPr>
            <p:ph type="dt" sz="half" idx="10"/>
          </p:nvPr>
        </p:nvSpPr>
        <p:spPr/>
        <p:txBody>
          <a:bodyPr/>
          <a:lstStyle>
            <a:lvl1pPr>
              <a:defRPr/>
            </a:lvl1pPr>
          </a:lstStyle>
          <a:p>
            <a:pPr>
              <a:defRPr/>
            </a:pPr>
            <a:fld id="{83890193-8C50-4A2C-BF79-548E227AA6D6}"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8F3D687A-E213-4AF8-967E-7BA8778F15EB}"/>
              </a:ext>
            </a:extLst>
          </p:cNvPr>
          <p:cNvSpPr>
            <a:spLocks noGrp="1"/>
          </p:cNvSpPr>
          <p:nvPr>
            <p:ph type="ftr" sz="quarter" idx="11"/>
          </p:nvPr>
        </p:nvSpPr>
        <p:spPr/>
        <p:txBody>
          <a:bodyPr/>
          <a:lstStyle>
            <a:lvl1pPr>
              <a:defRPr/>
            </a:lvl1pPr>
          </a:lstStyle>
          <a:p>
            <a:pPr>
              <a:defRPr/>
            </a:pPr>
            <a:endParaRPr lang="es-ES" dirty="0"/>
          </a:p>
        </p:txBody>
      </p:sp>
      <p:sp>
        <p:nvSpPr>
          <p:cNvPr id="6" name="5 Marcador de número de diapositiva">
            <a:extLst>
              <a:ext uri="{FF2B5EF4-FFF2-40B4-BE49-F238E27FC236}">
                <a16:creationId xmlns:a16="http://schemas.microsoft.com/office/drawing/2014/main" id="{CA6F89D5-0FB4-4EA5-A161-BDCF3E799E4F}"/>
              </a:ext>
            </a:extLst>
          </p:cNvPr>
          <p:cNvSpPr>
            <a:spLocks noGrp="1"/>
          </p:cNvSpPr>
          <p:nvPr>
            <p:ph type="sldNum" sz="quarter" idx="12"/>
          </p:nvPr>
        </p:nvSpPr>
        <p:spPr/>
        <p:txBody>
          <a:bodyPr/>
          <a:lstStyle>
            <a:lvl1pPr>
              <a:defRPr/>
            </a:lvl1pPr>
          </a:lstStyle>
          <a:p>
            <a:fld id="{87CC45D3-2E4A-4882-A0E4-8884C4BC72D9}" type="slidenum">
              <a:rPr lang="es-ES" altLang="es-ES"/>
              <a:pPr/>
              <a:t>‹Nº›</a:t>
            </a:fld>
            <a:endParaRPr lang="es-ES" altLang="es-ES" dirty="0"/>
          </a:p>
        </p:txBody>
      </p:sp>
    </p:spTree>
    <p:extLst>
      <p:ext uri="{BB962C8B-B14F-4D97-AF65-F5344CB8AC3E}">
        <p14:creationId xmlns:p14="http://schemas.microsoft.com/office/powerpoint/2010/main" val="174410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9" name="8 Marcador de texto"/>
          <p:cNvSpPr>
            <a:spLocks noGrp="1"/>
          </p:cNvSpPr>
          <p:nvPr>
            <p:ph type="body" sz="quarter" idx="14"/>
          </p:nvPr>
        </p:nvSpPr>
        <p:spPr>
          <a:xfrm>
            <a:off x="795868" y="1417638"/>
            <a:ext cx="10581217" cy="481012"/>
          </a:xfrm>
        </p:spPr>
        <p:txBody>
          <a:bodyPr>
            <a:normAutofit/>
          </a:bodyPr>
          <a:lstStyle>
            <a:lvl1pPr algn="r">
              <a:defRPr sz="2400"/>
            </a:lvl1pPr>
            <a:lvl2pPr algn="r">
              <a:defRPr/>
            </a:lvl2pPr>
            <a:lvl3pPr algn="r">
              <a:defRPr/>
            </a:lvl3pPr>
            <a:lvl4pPr algn="r">
              <a:defRPr/>
            </a:lvl4pPr>
            <a:lvl5pPr algn="r">
              <a:defRPr/>
            </a:lvl5pPr>
          </a:lstStyle>
          <a:p>
            <a:pPr lvl="0"/>
            <a:r>
              <a:rPr lang="es-ES"/>
              <a:t>Haga clic para modificar el estilo de texto del patrón</a:t>
            </a:r>
          </a:p>
        </p:txBody>
      </p:sp>
      <p:sp>
        <p:nvSpPr>
          <p:cNvPr id="3" name="2 Marcador de texto"/>
          <p:cNvSpPr>
            <a:spLocks noGrp="1"/>
          </p:cNvSpPr>
          <p:nvPr>
            <p:ph type="body" idx="1"/>
          </p:nvPr>
        </p:nvSpPr>
        <p:spPr>
          <a:xfrm>
            <a:off x="997317" y="2367903"/>
            <a:ext cx="10197367" cy="359207"/>
          </a:xfrm>
          <a:prstGeom prst="rect">
            <a:avLst/>
          </a:prstGeom>
        </p:spPr>
        <p:style>
          <a:lnRef idx="1">
            <a:schemeClr val="accent2"/>
          </a:lnRef>
          <a:fillRef idx="3">
            <a:schemeClr val="accent2"/>
          </a:fillRef>
          <a:effectRef idx="2">
            <a:schemeClr val="accent2"/>
          </a:effectRef>
          <a:fontRef idx="none"/>
        </p:style>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16" name="Marcador de SmartArt 15"/>
          <p:cNvSpPr>
            <a:spLocks noGrp="1"/>
          </p:cNvSpPr>
          <p:nvPr>
            <p:ph type="dgm" sz="quarter" idx="13"/>
          </p:nvPr>
        </p:nvSpPr>
        <p:spPr>
          <a:xfrm>
            <a:off x="997317" y="2727110"/>
            <a:ext cx="10198100" cy="2754313"/>
          </a:xfrm>
        </p:spPr>
        <p:txBody>
          <a:bodyPr rtlCol="0">
            <a:normAutofit/>
          </a:bodyPr>
          <a:lstStyle/>
          <a:p>
            <a:pPr lvl="0"/>
            <a:r>
              <a:rPr lang="es-ES" noProof="0" dirty="0"/>
              <a:t>Haga clic en el icono para agregar un gráfico SmartArt</a:t>
            </a:r>
            <a:endParaRPr lang="es-ES_tradnl" noProof="0" dirty="0"/>
          </a:p>
        </p:txBody>
      </p:sp>
      <p:sp>
        <p:nvSpPr>
          <p:cNvPr id="8" name="4 Marcador de pie de página">
            <a:extLst>
              <a:ext uri="{FF2B5EF4-FFF2-40B4-BE49-F238E27FC236}">
                <a16:creationId xmlns:a16="http://schemas.microsoft.com/office/drawing/2014/main" id="{E515B9BF-35DF-4187-9056-63C1D9D7E035}"/>
              </a:ext>
            </a:extLst>
          </p:cNvPr>
          <p:cNvSpPr>
            <a:spLocks noGrp="1"/>
          </p:cNvSpPr>
          <p:nvPr>
            <p:ph type="ftr" sz="quarter" idx="15"/>
          </p:nvPr>
        </p:nvSpPr>
        <p:spPr/>
        <p:txBody>
          <a:bodyPr/>
          <a:lstStyle>
            <a:lvl1pPr>
              <a:defRPr/>
            </a:lvl1pPr>
          </a:lstStyle>
          <a:p>
            <a:pPr>
              <a:defRPr/>
            </a:pPr>
            <a:endParaRPr lang="es-ES_tradnl" dirty="0"/>
          </a:p>
        </p:txBody>
      </p:sp>
      <p:sp>
        <p:nvSpPr>
          <p:cNvPr id="10" name="5 Marcador de número de diapositiva">
            <a:extLst>
              <a:ext uri="{FF2B5EF4-FFF2-40B4-BE49-F238E27FC236}">
                <a16:creationId xmlns:a16="http://schemas.microsoft.com/office/drawing/2014/main" id="{94B6EB61-7B00-464C-88B5-FBA86ABF2B25}"/>
              </a:ext>
            </a:extLst>
          </p:cNvPr>
          <p:cNvSpPr>
            <a:spLocks noGrp="1"/>
          </p:cNvSpPr>
          <p:nvPr>
            <p:ph type="sldNum" sz="quarter" idx="16"/>
          </p:nvPr>
        </p:nvSpPr>
        <p:spPr/>
        <p:txBody>
          <a:bodyPr/>
          <a:lstStyle>
            <a:lvl1pPr>
              <a:defRPr/>
            </a:lvl1pPr>
          </a:lstStyle>
          <a:p>
            <a:fld id="{7C6B261E-6607-422B-B635-1857A5608D8F}" type="slidenum">
              <a:rPr lang="es-ES" altLang="es-ES"/>
              <a:pPr/>
              <a:t>‹Nº›</a:t>
            </a:fld>
            <a:endParaRPr lang="es-ES" altLang="es-ES" dirty="0"/>
          </a:p>
        </p:txBody>
      </p:sp>
      <p:pic>
        <p:nvPicPr>
          <p:cNvPr id="13" name="Imagen 12">
            <a:extLst>
              <a:ext uri="{FF2B5EF4-FFF2-40B4-BE49-F238E27FC236}">
                <a16:creationId xmlns:a16="http://schemas.microsoft.com/office/drawing/2014/main" id="{D6B7D0F5-330D-4245-808A-B65F2F2C01DB}"/>
              </a:ext>
            </a:extLst>
          </p:cNvPr>
          <p:cNvPicPr>
            <a:picLocks noChangeAspect="1"/>
          </p:cNvPicPr>
          <p:nvPr userDrawn="1"/>
        </p:nvPicPr>
        <p:blipFill>
          <a:blip r:embed="rId2"/>
          <a:stretch>
            <a:fillRect/>
          </a:stretch>
        </p:blipFill>
        <p:spPr>
          <a:xfrm>
            <a:off x="7595273" y="136524"/>
            <a:ext cx="3420152" cy="542591"/>
          </a:xfrm>
          <a:prstGeom prst="rect">
            <a:avLst/>
          </a:prstGeom>
        </p:spPr>
      </p:pic>
    </p:spTree>
    <p:extLst>
      <p:ext uri="{BB962C8B-B14F-4D97-AF65-F5344CB8AC3E}">
        <p14:creationId xmlns:p14="http://schemas.microsoft.com/office/powerpoint/2010/main" val="288450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3086317"/>
            <a:ext cx="10363200" cy="1362075"/>
          </a:xfrm>
          <a:prstGeom prst="rect">
            <a:avLst/>
          </a:prstGeom>
        </p:spPr>
        <p:style>
          <a:lnRef idx="1">
            <a:schemeClr val="accent1"/>
          </a:lnRef>
          <a:fillRef idx="3">
            <a:schemeClr val="accent1"/>
          </a:fillRef>
          <a:effectRef idx="2">
            <a:schemeClr val="accent1"/>
          </a:effectRef>
          <a:fontRef idx="none"/>
        </p:style>
        <p:txBody>
          <a:bodyPr/>
          <a:lstStyle>
            <a:lvl1pPr algn="l">
              <a:defRPr sz="4000" b="0" cap="none" baseline="0">
                <a:solidFill>
                  <a:srgbClr val="FFFFFF"/>
                </a:solidFill>
              </a:defRPr>
            </a:lvl1pPr>
          </a:lstStyle>
          <a:p>
            <a:r>
              <a:rPr lang="es-ES"/>
              <a:t>Haga clic para modificar el estilo de título del patrón</a:t>
            </a:r>
            <a:endParaRPr lang="es-ES" dirty="0"/>
          </a:p>
        </p:txBody>
      </p:sp>
      <p:sp>
        <p:nvSpPr>
          <p:cNvPr id="3" name="2 Marcador de texto"/>
          <p:cNvSpPr>
            <a:spLocks noGrp="1"/>
          </p:cNvSpPr>
          <p:nvPr>
            <p:ph type="body" idx="1"/>
          </p:nvPr>
        </p:nvSpPr>
        <p:spPr>
          <a:xfrm>
            <a:off x="914400" y="2727110"/>
            <a:ext cx="10363200" cy="359207"/>
          </a:xfrm>
          <a:prstGeom prst="rect">
            <a:avLst/>
          </a:prstGeom>
        </p:spPr>
        <p:style>
          <a:lnRef idx="1">
            <a:schemeClr val="accent2"/>
          </a:lnRef>
          <a:fillRef idx="3">
            <a:schemeClr val="accent2"/>
          </a:fillRef>
          <a:effectRef idx="2">
            <a:schemeClr val="accent2"/>
          </a:effectRef>
          <a:fontRef idx="none"/>
        </p:style>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7" name="4 Marcador de pie de página">
            <a:extLst>
              <a:ext uri="{FF2B5EF4-FFF2-40B4-BE49-F238E27FC236}">
                <a16:creationId xmlns:a16="http://schemas.microsoft.com/office/drawing/2014/main" id="{F1E8F78C-FBE4-4CBB-AFE5-AF84E1C22392}"/>
              </a:ext>
            </a:extLst>
          </p:cNvPr>
          <p:cNvSpPr>
            <a:spLocks noGrp="1"/>
          </p:cNvSpPr>
          <p:nvPr>
            <p:ph type="ftr" sz="quarter" idx="10"/>
          </p:nvPr>
        </p:nvSpPr>
        <p:spPr/>
        <p:txBody>
          <a:bodyPr/>
          <a:lstStyle>
            <a:lvl1pPr>
              <a:defRPr/>
            </a:lvl1pPr>
          </a:lstStyle>
          <a:p>
            <a:pPr>
              <a:defRPr/>
            </a:pPr>
            <a:endParaRPr lang="es-ES_tradnl" dirty="0"/>
          </a:p>
        </p:txBody>
      </p:sp>
      <p:sp>
        <p:nvSpPr>
          <p:cNvPr id="8" name="5 Marcador de número de diapositiva">
            <a:extLst>
              <a:ext uri="{FF2B5EF4-FFF2-40B4-BE49-F238E27FC236}">
                <a16:creationId xmlns:a16="http://schemas.microsoft.com/office/drawing/2014/main" id="{35E94CC8-F09E-4DB2-8088-C677C5813302}"/>
              </a:ext>
            </a:extLst>
          </p:cNvPr>
          <p:cNvSpPr>
            <a:spLocks noGrp="1"/>
          </p:cNvSpPr>
          <p:nvPr>
            <p:ph type="sldNum" sz="quarter" idx="11"/>
          </p:nvPr>
        </p:nvSpPr>
        <p:spPr/>
        <p:txBody>
          <a:bodyPr/>
          <a:lstStyle>
            <a:lvl1pPr>
              <a:defRPr/>
            </a:lvl1pPr>
          </a:lstStyle>
          <a:p>
            <a:fld id="{A58C415B-496C-4D9E-8D02-0E9D26CBD46E}" type="slidenum">
              <a:rPr lang="es-ES" altLang="es-ES"/>
              <a:pPr/>
              <a:t>‹Nº›</a:t>
            </a:fld>
            <a:endParaRPr lang="es-ES" altLang="es-ES" dirty="0"/>
          </a:p>
        </p:txBody>
      </p:sp>
      <p:pic>
        <p:nvPicPr>
          <p:cNvPr id="12" name="Imagen 11">
            <a:extLst>
              <a:ext uri="{FF2B5EF4-FFF2-40B4-BE49-F238E27FC236}">
                <a16:creationId xmlns:a16="http://schemas.microsoft.com/office/drawing/2014/main" id="{08799363-AEAD-4CD3-B21A-765AB6165864}"/>
              </a:ext>
            </a:extLst>
          </p:cNvPr>
          <p:cNvPicPr>
            <a:picLocks noChangeAspect="1"/>
          </p:cNvPicPr>
          <p:nvPr userDrawn="1"/>
        </p:nvPicPr>
        <p:blipFill>
          <a:blip r:embed="rId3"/>
          <a:stretch>
            <a:fillRect/>
          </a:stretch>
        </p:blipFill>
        <p:spPr>
          <a:xfrm>
            <a:off x="7595273" y="136524"/>
            <a:ext cx="3420152" cy="542591"/>
          </a:xfrm>
          <a:prstGeom prst="rect">
            <a:avLst/>
          </a:prstGeom>
        </p:spPr>
      </p:pic>
    </p:spTree>
    <p:extLst>
      <p:ext uri="{BB962C8B-B14F-4D97-AF65-F5344CB8AC3E}">
        <p14:creationId xmlns:p14="http://schemas.microsoft.com/office/powerpoint/2010/main" val="304101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6" name="3 Marcador de fecha">
            <a:extLst>
              <a:ext uri="{FF2B5EF4-FFF2-40B4-BE49-F238E27FC236}">
                <a16:creationId xmlns:a16="http://schemas.microsoft.com/office/drawing/2014/main" id="{4A5C3B4E-047A-4FA1-B60D-55B2D1B2867A}"/>
              </a:ext>
            </a:extLst>
          </p:cNvPr>
          <p:cNvSpPr>
            <a:spLocks noGrp="1"/>
          </p:cNvSpPr>
          <p:nvPr>
            <p:ph type="dt" sz="half" idx="10"/>
          </p:nvPr>
        </p:nvSpPr>
        <p:spPr/>
        <p:txBody>
          <a:bodyPr/>
          <a:lstStyle>
            <a:lvl1pPr>
              <a:defRPr/>
            </a:lvl1pPr>
          </a:lstStyle>
          <a:p>
            <a:pPr>
              <a:defRPr/>
            </a:pPr>
            <a:r>
              <a:rPr lang="es-ES" altLang="es-ES" dirty="0"/>
              <a:t>SECCIÓN</a:t>
            </a:r>
          </a:p>
        </p:txBody>
      </p:sp>
      <p:sp>
        <p:nvSpPr>
          <p:cNvPr id="7" name="4 Marcador de pie de página">
            <a:extLst>
              <a:ext uri="{FF2B5EF4-FFF2-40B4-BE49-F238E27FC236}">
                <a16:creationId xmlns:a16="http://schemas.microsoft.com/office/drawing/2014/main" id="{E7524442-5A7A-4FCC-844C-97FF416E86FD}"/>
              </a:ext>
            </a:extLst>
          </p:cNvPr>
          <p:cNvSpPr>
            <a:spLocks noGrp="1"/>
          </p:cNvSpPr>
          <p:nvPr>
            <p:ph type="ftr" sz="quarter" idx="11"/>
          </p:nvPr>
        </p:nvSpPr>
        <p:spPr/>
        <p:txBody>
          <a:bodyPr/>
          <a:lstStyle>
            <a:lvl1pPr>
              <a:defRPr/>
            </a:lvl1pPr>
          </a:lstStyle>
          <a:p>
            <a:pPr>
              <a:defRPr/>
            </a:pPr>
            <a:endParaRPr lang="es-ES_tradnl" dirty="0"/>
          </a:p>
        </p:txBody>
      </p:sp>
      <p:sp>
        <p:nvSpPr>
          <p:cNvPr id="8" name="5 Marcador de número de diapositiva">
            <a:extLst>
              <a:ext uri="{FF2B5EF4-FFF2-40B4-BE49-F238E27FC236}">
                <a16:creationId xmlns:a16="http://schemas.microsoft.com/office/drawing/2014/main" id="{7A294F13-25A7-46B5-9318-9C620D8E856B}"/>
              </a:ext>
            </a:extLst>
          </p:cNvPr>
          <p:cNvSpPr>
            <a:spLocks noGrp="1"/>
          </p:cNvSpPr>
          <p:nvPr>
            <p:ph type="sldNum" sz="quarter" idx="12"/>
          </p:nvPr>
        </p:nvSpPr>
        <p:spPr/>
        <p:txBody>
          <a:bodyPr/>
          <a:lstStyle>
            <a:lvl1pPr>
              <a:defRPr/>
            </a:lvl1pPr>
          </a:lstStyle>
          <a:p>
            <a:fld id="{0DFA7A88-7E6C-4D74-86FB-7C5EFAEBED29}" type="slidenum">
              <a:rPr lang="es-ES" altLang="es-ES"/>
              <a:pPr/>
              <a:t>‹Nº›</a:t>
            </a:fld>
            <a:endParaRPr lang="es-ES" altLang="es-ES" dirty="0"/>
          </a:p>
        </p:txBody>
      </p:sp>
      <p:pic>
        <p:nvPicPr>
          <p:cNvPr id="12" name="Imagen 11">
            <a:extLst>
              <a:ext uri="{FF2B5EF4-FFF2-40B4-BE49-F238E27FC236}">
                <a16:creationId xmlns:a16="http://schemas.microsoft.com/office/drawing/2014/main" id="{AC255FBE-707D-4B0C-9268-8BDEC1A270C9}"/>
              </a:ext>
            </a:extLst>
          </p:cNvPr>
          <p:cNvPicPr>
            <a:picLocks noChangeAspect="1"/>
          </p:cNvPicPr>
          <p:nvPr userDrawn="1"/>
        </p:nvPicPr>
        <p:blipFill>
          <a:blip r:embed="rId2"/>
          <a:stretch>
            <a:fillRect/>
          </a:stretch>
        </p:blipFill>
        <p:spPr>
          <a:xfrm>
            <a:off x="7595273" y="136524"/>
            <a:ext cx="3420152" cy="542591"/>
          </a:xfrm>
          <a:prstGeom prst="rect">
            <a:avLst/>
          </a:prstGeom>
        </p:spPr>
      </p:pic>
    </p:spTree>
    <p:extLst>
      <p:ext uri="{BB962C8B-B14F-4D97-AF65-F5344CB8AC3E}">
        <p14:creationId xmlns:p14="http://schemas.microsoft.com/office/powerpoint/2010/main" val="66788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12" name="Título 11"/>
          <p:cNvSpPr>
            <a:spLocks noGrp="1"/>
          </p:cNvSpPr>
          <p:nvPr>
            <p:ph type="title"/>
          </p:nvPr>
        </p:nvSpPr>
        <p:spPr/>
        <p:txBody>
          <a:bodyPr/>
          <a:lstStyle/>
          <a:p>
            <a:r>
              <a:rPr lang="es-ES"/>
              <a:t>Haga clic para modificar el estilo de título del patrón</a:t>
            </a:r>
            <a:endParaRPr lang="es-ES_tradnl" dirty="0"/>
          </a:p>
        </p:txBody>
      </p:sp>
      <p:sp>
        <p:nvSpPr>
          <p:cNvPr id="17" name="Marcador de contenido 16"/>
          <p:cNvSpPr>
            <a:spLocks noGrp="1"/>
          </p:cNvSpPr>
          <p:nvPr>
            <p:ph sz="quarter" idx="13"/>
          </p:nvPr>
        </p:nvSpPr>
        <p:spPr>
          <a:xfrm>
            <a:off x="800100" y="2657231"/>
            <a:ext cx="10576984" cy="3350846"/>
          </a:xfrm>
        </p:spPr>
        <p:txBody>
          <a:bodyPr/>
          <a:lstStyle>
            <a:lvl1pPr>
              <a:defRPr baseline="0"/>
            </a:lvl1pPr>
          </a:lstStyle>
          <a:p>
            <a:pPr lvl="0"/>
            <a:r>
              <a:rPr lang="es-ES"/>
              <a:t>Haga clic para modificar el estilo de texto del patrón</a:t>
            </a:r>
          </a:p>
          <a:p>
            <a:pPr lvl="1"/>
            <a:r>
              <a:rPr lang="es-ES"/>
              <a:t>Segundo nivel</a:t>
            </a:r>
          </a:p>
        </p:txBody>
      </p:sp>
      <p:sp>
        <p:nvSpPr>
          <p:cNvPr id="9" name="Marcador de texto 8"/>
          <p:cNvSpPr>
            <a:spLocks noGrp="1"/>
          </p:cNvSpPr>
          <p:nvPr>
            <p:ph type="body" sz="quarter" idx="14"/>
          </p:nvPr>
        </p:nvSpPr>
        <p:spPr>
          <a:xfrm>
            <a:off x="800100" y="1898651"/>
            <a:ext cx="10576984" cy="485775"/>
          </a:xfrm>
        </p:spPr>
        <p:txBody>
          <a:bodyPr>
            <a:normAutofit/>
          </a:bodyPr>
          <a:lstStyle>
            <a:lvl1pPr algn="r">
              <a:defRPr sz="1400">
                <a:solidFill>
                  <a:schemeClr val="accent2"/>
                </a:solidFill>
              </a:defRPr>
            </a:lvl1pPr>
          </a:lstStyle>
          <a:p>
            <a:pPr lvl="0"/>
            <a:r>
              <a:rPr lang="es-ES"/>
              <a:t>Haga clic para modificar el estilo de texto del patrón</a:t>
            </a:r>
          </a:p>
        </p:txBody>
      </p:sp>
      <p:sp>
        <p:nvSpPr>
          <p:cNvPr id="8" name="3 Marcador de fecha">
            <a:extLst>
              <a:ext uri="{FF2B5EF4-FFF2-40B4-BE49-F238E27FC236}">
                <a16:creationId xmlns:a16="http://schemas.microsoft.com/office/drawing/2014/main" id="{CF68DFA9-6F7C-4C9B-9909-022A0A4E528B}"/>
              </a:ext>
            </a:extLst>
          </p:cNvPr>
          <p:cNvSpPr>
            <a:spLocks noGrp="1"/>
          </p:cNvSpPr>
          <p:nvPr>
            <p:ph type="dt" sz="half" idx="15"/>
          </p:nvPr>
        </p:nvSpPr>
        <p:spPr/>
        <p:txBody>
          <a:bodyPr/>
          <a:lstStyle>
            <a:lvl1pPr>
              <a:defRPr/>
            </a:lvl1pPr>
          </a:lstStyle>
          <a:p>
            <a:pPr>
              <a:defRPr/>
            </a:pPr>
            <a:r>
              <a:rPr lang="es-ES" altLang="es-ES" dirty="0"/>
              <a:t>SECCIÓN</a:t>
            </a:r>
          </a:p>
        </p:txBody>
      </p:sp>
      <p:sp>
        <p:nvSpPr>
          <p:cNvPr id="10" name="4 Marcador de pie de página">
            <a:extLst>
              <a:ext uri="{FF2B5EF4-FFF2-40B4-BE49-F238E27FC236}">
                <a16:creationId xmlns:a16="http://schemas.microsoft.com/office/drawing/2014/main" id="{1CA8ECF2-E7E3-4B0C-B536-0A0AD380F9F8}"/>
              </a:ext>
            </a:extLst>
          </p:cNvPr>
          <p:cNvSpPr>
            <a:spLocks noGrp="1"/>
          </p:cNvSpPr>
          <p:nvPr>
            <p:ph type="ftr" sz="quarter" idx="16"/>
          </p:nvPr>
        </p:nvSpPr>
        <p:spPr/>
        <p:txBody>
          <a:bodyPr/>
          <a:lstStyle>
            <a:lvl1pPr>
              <a:defRPr/>
            </a:lvl1pPr>
          </a:lstStyle>
          <a:p>
            <a:pPr>
              <a:defRPr/>
            </a:pPr>
            <a:endParaRPr lang="es-ES_tradnl" dirty="0"/>
          </a:p>
        </p:txBody>
      </p:sp>
      <p:sp>
        <p:nvSpPr>
          <p:cNvPr id="11" name="5 Marcador de número de diapositiva">
            <a:extLst>
              <a:ext uri="{FF2B5EF4-FFF2-40B4-BE49-F238E27FC236}">
                <a16:creationId xmlns:a16="http://schemas.microsoft.com/office/drawing/2014/main" id="{BB9335CF-78FF-4FCC-94FC-129FB09C4C23}"/>
              </a:ext>
            </a:extLst>
          </p:cNvPr>
          <p:cNvSpPr>
            <a:spLocks noGrp="1"/>
          </p:cNvSpPr>
          <p:nvPr>
            <p:ph type="sldNum" sz="quarter" idx="17"/>
          </p:nvPr>
        </p:nvSpPr>
        <p:spPr/>
        <p:txBody>
          <a:bodyPr/>
          <a:lstStyle>
            <a:lvl1pPr>
              <a:defRPr/>
            </a:lvl1pPr>
          </a:lstStyle>
          <a:p>
            <a:fld id="{BB8D5C63-063D-45E1-81BF-B5202E5C5928}" type="slidenum">
              <a:rPr lang="es-ES" altLang="es-ES"/>
              <a:pPr/>
              <a:t>‹Nº›</a:t>
            </a:fld>
            <a:endParaRPr lang="es-ES" altLang="es-ES" dirty="0"/>
          </a:p>
        </p:txBody>
      </p:sp>
      <p:pic>
        <p:nvPicPr>
          <p:cNvPr id="16" name="Imagen 15">
            <a:extLst>
              <a:ext uri="{FF2B5EF4-FFF2-40B4-BE49-F238E27FC236}">
                <a16:creationId xmlns:a16="http://schemas.microsoft.com/office/drawing/2014/main" id="{E7B02C16-FB63-41FC-9475-E6689478424F}"/>
              </a:ext>
            </a:extLst>
          </p:cNvPr>
          <p:cNvPicPr>
            <a:picLocks noChangeAspect="1"/>
          </p:cNvPicPr>
          <p:nvPr userDrawn="1"/>
        </p:nvPicPr>
        <p:blipFill>
          <a:blip r:embed="rId2"/>
          <a:stretch>
            <a:fillRect/>
          </a:stretch>
        </p:blipFill>
        <p:spPr>
          <a:xfrm>
            <a:off x="7595273" y="136524"/>
            <a:ext cx="3420152" cy="542591"/>
          </a:xfrm>
          <a:prstGeom prst="rect">
            <a:avLst/>
          </a:prstGeom>
        </p:spPr>
      </p:pic>
    </p:spTree>
    <p:extLst>
      <p:ext uri="{BB962C8B-B14F-4D97-AF65-F5344CB8AC3E}">
        <p14:creationId xmlns:p14="http://schemas.microsoft.com/office/powerpoint/2010/main" val="229250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a:extLst>
              <a:ext uri="{FF2B5EF4-FFF2-40B4-BE49-F238E27FC236}">
                <a16:creationId xmlns:a16="http://schemas.microsoft.com/office/drawing/2014/main" id="{44D67B0D-2526-44C9-ACC2-66F84F409B98}"/>
              </a:ext>
            </a:extLst>
          </p:cNvPr>
          <p:cNvSpPr>
            <a:spLocks noGrp="1"/>
          </p:cNvSpPr>
          <p:nvPr>
            <p:ph type="dt" sz="half" idx="10"/>
          </p:nvPr>
        </p:nvSpPr>
        <p:spPr/>
        <p:txBody>
          <a:bodyPr/>
          <a:lstStyle>
            <a:lvl1pPr>
              <a:defRPr/>
            </a:lvl1pPr>
          </a:lstStyle>
          <a:p>
            <a:pPr>
              <a:defRPr/>
            </a:pPr>
            <a:fld id="{4864D178-A65E-45D8-BF6F-ACF9D3FF0817}"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1F779E64-42C4-4862-B1A8-901151C682E2}"/>
              </a:ext>
            </a:extLst>
          </p:cNvPr>
          <p:cNvSpPr>
            <a:spLocks noGrp="1"/>
          </p:cNvSpPr>
          <p:nvPr>
            <p:ph type="ftr" sz="quarter" idx="11"/>
          </p:nvPr>
        </p:nvSpPr>
        <p:spPr/>
        <p:txBody>
          <a:bodyPr/>
          <a:lstStyle>
            <a:lvl1pPr>
              <a:defRPr/>
            </a:lvl1pPr>
          </a:lstStyle>
          <a:p>
            <a:pPr>
              <a:defRPr/>
            </a:pPr>
            <a:endParaRPr lang="es-ES" dirty="0"/>
          </a:p>
        </p:txBody>
      </p:sp>
      <p:sp>
        <p:nvSpPr>
          <p:cNvPr id="6" name="5 Marcador de número de diapositiva">
            <a:extLst>
              <a:ext uri="{FF2B5EF4-FFF2-40B4-BE49-F238E27FC236}">
                <a16:creationId xmlns:a16="http://schemas.microsoft.com/office/drawing/2014/main" id="{97088CFB-99F4-44E0-AD3D-B26EFFFD759C}"/>
              </a:ext>
            </a:extLst>
          </p:cNvPr>
          <p:cNvSpPr>
            <a:spLocks noGrp="1"/>
          </p:cNvSpPr>
          <p:nvPr>
            <p:ph type="sldNum" sz="quarter" idx="12"/>
          </p:nvPr>
        </p:nvSpPr>
        <p:spPr/>
        <p:txBody>
          <a:bodyPr/>
          <a:lstStyle>
            <a:lvl1pPr>
              <a:defRPr/>
            </a:lvl1pPr>
          </a:lstStyle>
          <a:p>
            <a:fld id="{B0A6EB80-413E-411C-B26E-23EF5D509EBC}" type="slidenum">
              <a:rPr lang="es-ES" altLang="es-ES"/>
              <a:pPr/>
              <a:t>‹Nº›</a:t>
            </a:fld>
            <a:endParaRPr lang="es-ES" altLang="es-ES" dirty="0"/>
          </a:p>
        </p:txBody>
      </p:sp>
    </p:spTree>
    <p:extLst>
      <p:ext uri="{BB962C8B-B14F-4D97-AF65-F5344CB8AC3E}">
        <p14:creationId xmlns:p14="http://schemas.microsoft.com/office/powerpoint/2010/main" val="155531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a:extLst>
              <a:ext uri="{FF2B5EF4-FFF2-40B4-BE49-F238E27FC236}">
                <a16:creationId xmlns:a16="http://schemas.microsoft.com/office/drawing/2014/main" id="{D31FD339-A82E-402F-9022-F10C59E1BFDC}"/>
              </a:ext>
            </a:extLst>
          </p:cNvPr>
          <p:cNvSpPr>
            <a:spLocks noGrp="1"/>
          </p:cNvSpPr>
          <p:nvPr>
            <p:ph type="dt" sz="half" idx="10"/>
          </p:nvPr>
        </p:nvSpPr>
        <p:spPr/>
        <p:txBody>
          <a:bodyPr/>
          <a:lstStyle>
            <a:lvl1pPr>
              <a:defRPr/>
            </a:lvl1pPr>
          </a:lstStyle>
          <a:p>
            <a:pPr>
              <a:defRPr/>
            </a:pPr>
            <a:fld id="{9FCE00AD-8985-40E3-B7CC-ECD4BD363055}"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B7BEB92D-1339-47F0-8F17-D1651D9589FF}"/>
              </a:ext>
            </a:extLst>
          </p:cNvPr>
          <p:cNvSpPr>
            <a:spLocks noGrp="1"/>
          </p:cNvSpPr>
          <p:nvPr>
            <p:ph type="ftr" sz="quarter" idx="11"/>
          </p:nvPr>
        </p:nvSpPr>
        <p:spPr/>
        <p:txBody>
          <a:bodyPr/>
          <a:lstStyle>
            <a:lvl1pPr>
              <a:defRPr/>
            </a:lvl1pPr>
          </a:lstStyle>
          <a:p>
            <a:pPr>
              <a:defRPr/>
            </a:pPr>
            <a:endParaRPr lang="es-ES" dirty="0"/>
          </a:p>
        </p:txBody>
      </p:sp>
      <p:sp>
        <p:nvSpPr>
          <p:cNvPr id="6" name="5 Marcador de número de diapositiva">
            <a:extLst>
              <a:ext uri="{FF2B5EF4-FFF2-40B4-BE49-F238E27FC236}">
                <a16:creationId xmlns:a16="http://schemas.microsoft.com/office/drawing/2014/main" id="{9D571705-1E51-42F8-B1AF-C39A3ABBF2C6}"/>
              </a:ext>
            </a:extLst>
          </p:cNvPr>
          <p:cNvSpPr>
            <a:spLocks noGrp="1"/>
          </p:cNvSpPr>
          <p:nvPr>
            <p:ph type="sldNum" sz="quarter" idx="12"/>
          </p:nvPr>
        </p:nvSpPr>
        <p:spPr/>
        <p:txBody>
          <a:bodyPr/>
          <a:lstStyle>
            <a:lvl1pPr>
              <a:defRPr/>
            </a:lvl1pPr>
          </a:lstStyle>
          <a:p>
            <a:fld id="{E94E2684-F684-42EE-B9BE-C55158368DFE}" type="slidenum">
              <a:rPr lang="es-ES" altLang="es-ES"/>
              <a:pPr/>
              <a:t>‹Nº›</a:t>
            </a:fld>
            <a:endParaRPr lang="es-ES" altLang="es-ES" dirty="0"/>
          </a:p>
        </p:txBody>
      </p:sp>
    </p:spTree>
    <p:extLst>
      <p:ext uri="{BB962C8B-B14F-4D97-AF65-F5344CB8AC3E}">
        <p14:creationId xmlns:p14="http://schemas.microsoft.com/office/powerpoint/2010/main" val="262178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7344ED91-2634-452F-BDC2-416119E5F103}"/>
              </a:ext>
            </a:extLst>
          </p:cNvPr>
          <p:cNvSpPr>
            <a:spLocks noGrp="1"/>
          </p:cNvSpPr>
          <p:nvPr>
            <p:ph type="dt" sz="half" idx="10"/>
          </p:nvPr>
        </p:nvSpPr>
        <p:spPr/>
        <p:txBody>
          <a:bodyPr/>
          <a:lstStyle>
            <a:lvl1pPr>
              <a:defRPr/>
            </a:lvl1pPr>
          </a:lstStyle>
          <a:p>
            <a:pPr>
              <a:defRPr/>
            </a:pPr>
            <a:fld id="{8CAF2BBE-64C2-4F20-A91D-3D8A6A995485}"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A4D6A48A-AEFE-46AF-93E9-0384BB93A3CF}"/>
              </a:ext>
            </a:extLst>
          </p:cNvPr>
          <p:cNvSpPr>
            <a:spLocks noGrp="1"/>
          </p:cNvSpPr>
          <p:nvPr>
            <p:ph type="ftr" sz="quarter" idx="11"/>
          </p:nvPr>
        </p:nvSpPr>
        <p:spPr/>
        <p:txBody>
          <a:bodyPr/>
          <a:lstStyle>
            <a:lvl1pPr>
              <a:defRPr/>
            </a:lvl1pPr>
          </a:lstStyle>
          <a:p>
            <a:pPr>
              <a:defRPr/>
            </a:pPr>
            <a:endParaRPr lang="es-ES" dirty="0"/>
          </a:p>
        </p:txBody>
      </p:sp>
      <p:sp>
        <p:nvSpPr>
          <p:cNvPr id="6" name="5 Marcador de número de diapositiva">
            <a:extLst>
              <a:ext uri="{FF2B5EF4-FFF2-40B4-BE49-F238E27FC236}">
                <a16:creationId xmlns:a16="http://schemas.microsoft.com/office/drawing/2014/main" id="{2119FDF9-C308-4A4D-AFD7-8BBF1208D166}"/>
              </a:ext>
            </a:extLst>
          </p:cNvPr>
          <p:cNvSpPr>
            <a:spLocks noGrp="1"/>
          </p:cNvSpPr>
          <p:nvPr>
            <p:ph type="sldNum" sz="quarter" idx="12"/>
          </p:nvPr>
        </p:nvSpPr>
        <p:spPr/>
        <p:txBody>
          <a:bodyPr/>
          <a:lstStyle>
            <a:lvl1pPr>
              <a:defRPr/>
            </a:lvl1pPr>
          </a:lstStyle>
          <a:p>
            <a:fld id="{729AB7DE-35B1-4CA9-83E9-8562FFF86937}" type="slidenum">
              <a:rPr lang="es-ES" altLang="es-ES"/>
              <a:pPr/>
              <a:t>‹Nº›</a:t>
            </a:fld>
            <a:endParaRPr lang="es-ES" altLang="es-ES" dirty="0"/>
          </a:p>
        </p:txBody>
      </p:sp>
    </p:spTree>
    <p:extLst>
      <p:ext uri="{BB962C8B-B14F-4D97-AF65-F5344CB8AC3E}">
        <p14:creationId xmlns:p14="http://schemas.microsoft.com/office/powerpoint/2010/main" val="268452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a:extLst>
              <a:ext uri="{FF2B5EF4-FFF2-40B4-BE49-F238E27FC236}">
                <a16:creationId xmlns:a16="http://schemas.microsoft.com/office/drawing/2014/main" id="{B653E912-D745-4021-B7B8-89BA2023BA14}"/>
              </a:ext>
            </a:extLst>
          </p:cNvPr>
          <p:cNvSpPr>
            <a:spLocks noGrp="1"/>
          </p:cNvSpPr>
          <p:nvPr>
            <p:ph type="dt" sz="half" idx="10"/>
          </p:nvPr>
        </p:nvSpPr>
        <p:spPr/>
        <p:txBody>
          <a:bodyPr/>
          <a:lstStyle>
            <a:lvl1pPr>
              <a:defRPr/>
            </a:lvl1pPr>
          </a:lstStyle>
          <a:p>
            <a:pPr>
              <a:defRPr/>
            </a:pPr>
            <a:fld id="{753F0666-16FB-4ED9-BA78-0D18BC612E92}" type="datetimeFigureOut">
              <a:rPr lang="es-ES" altLang="es-ES"/>
              <a:pPr>
                <a:defRPr/>
              </a:pPr>
              <a:t>04/03/2025</a:t>
            </a:fld>
            <a:endParaRPr lang="es-ES" altLang="es-ES" dirty="0"/>
          </a:p>
        </p:txBody>
      </p:sp>
      <p:sp>
        <p:nvSpPr>
          <p:cNvPr id="6" name="4 Marcador de pie de página">
            <a:extLst>
              <a:ext uri="{FF2B5EF4-FFF2-40B4-BE49-F238E27FC236}">
                <a16:creationId xmlns:a16="http://schemas.microsoft.com/office/drawing/2014/main" id="{89712599-047D-4A91-A756-EF1BC33DD204}"/>
              </a:ext>
            </a:extLst>
          </p:cNvPr>
          <p:cNvSpPr>
            <a:spLocks noGrp="1"/>
          </p:cNvSpPr>
          <p:nvPr>
            <p:ph type="ftr" sz="quarter" idx="11"/>
          </p:nvPr>
        </p:nvSpPr>
        <p:spPr/>
        <p:txBody>
          <a:bodyPr/>
          <a:lstStyle>
            <a:lvl1pPr>
              <a:defRPr/>
            </a:lvl1pPr>
          </a:lstStyle>
          <a:p>
            <a:pPr>
              <a:defRPr/>
            </a:pPr>
            <a:endParaRPr lang="es-ES" dirty="0"/>
          </a:p>
        </p:txBody>
      </p:sp>
      <p:sp>
        <p:nvSpPr>
          <p:cNvPr id="7" name="5 Marcador de número de diapositiva">
            <a:extLst>
              <a:ext uri="{FF2B5EF4-FFF2-40B4-BE49-F238E27FC236}">
                <a16:creationId xmlns:a16="http://schemas.microsoft.com/office/drawing/2014/main" id="{2457AF0B-19FB-47A9-A9B4-B1FA6E5622B7}"/>
              </a:ext>
            </a:extLst>
          </p:cNvPr>
          <p:cNvSpPr>
            <a:spLocks noGrp="1"/>
          </p:cNvSpPr>
          <p:nvPr>
            <p:ph type="sldNum" sz="quarter" idx="12"/>
          </p:nvPr>
        </p:nvSpPr>
        <p:spPr/>
        <p:txBody>
          <a:bodyPr/>
          <a:lstStyle>
            <a:lvl1pPr>
              <a:defRPr/>
            </a:lvl1pPr>
          </a:lstStyle>
          <a:p>
            <a:fld id="{A6F8C38F-8C50-4429-8FB6-5ABD4B95D51B}" type="slidenum">
              <a:rPr lang="es-ES" altLang="es-ES"/>
              <a:pPr/>
              <a:t>‹Nº›</a:t>
            </a:fld>
            <a:endParaRPr lang="es-ES" altLang="es-ES" dirty="0"/>
          </a:p>
        </p:txBody>
      </p:sp>
    </p:spTree>
    <p:extLst>
      <p:ext uri="{BB962C8B-B14F-4D97-AF65-F5344CB8AC3E}">
        <p14:creationId xmlns:p14="http://schemas.microsoft.com/office/powerpoint/2010/main" val="186658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n 7">
            <a:extLst>
              <a:ext uri="{FF2B5EF4-FFF2-40B4-BE49-F238E27FC236}">
                <a16:creationId xmlns:a16="http://schemas.microsoft.com/office/drawing/2014/main" id="{362FAEDA-D346-477B-9F17-5C56D31183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fecha">
            <a:extLst>
              <a:ext uri="{FF2B5EF4-FFF2-40B4-BE49-F238E27FC236}">
                <a16:creationId xmlns:a16="http://schemas.microsoft.com/office/drawing/2014/main" id="{EF850E2A-52E5-4B91-9AC1-85977E5D6917}"/>
              </a:ext>
            </a:extLst>
          </p:cNvPr>
          <p:cNvSpPr>
            <a:spLocks noGrp="1"/>
          </p:cNvSpPr>
          <p:nvPr>
            <p:ph type="dt" sz="half" idx="2"/>
          </p:nvPr>
        </p:nvSpPr>
        <p:spPr>
          <a:xfrm>
            <a:off x="800100" y="6429375"/>
            <a:ext cx="2844800" cy="292100"/>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99999"/>
                </a:solidFill>
                <a:cs typeface="Arial" panose="020B0604020202020204" pitchFamily="34" charset="0"/>
              </a:defRPr>
            </a:lvl1pPr>
          </a:lstStyle>
          <a:p>
            <a:pPr>
              <a:defRPr/>
            </a:pPr>
            <a:r>
              <a:rPr lang="es-ES" altLang="es-ES" dirty="0"/>
              <a:t>SECCIÓN</a:t>
            </a:r>
          </a:p>
        </p:txBody>
      </p:sp>
      <p:sp>
        <p:nvSpPr>
          <p:cNvPr id="5" name="4 Marcador de pie de página">
            <a:extLst>
              <a:ext uri="{FF2B5EF4-FFF2-40B4-BE49-F238E27FC236}">
                <a16:creationId xmlns:a16="http://schemas.microsoft.com/office/drawing/2014/main" id="{D7A219F6-63F6-4F02-A292-B0857154D253}"/>
              </a:ext>
            </a:extLst>
          </p:cNvPr>
          <p:cNvSpPr>
            <a:spLocks noGrp="1"/>
          </p:cNvSpPr>
          <p:nvPr>
            <p:ph type="ftr" sz="quarter" idx="3"/>
          </p:nvPr>
        </p:nvSpPr>
        <p:spPr>
          <a:xfrm>
            <a:off x="4165600" y="6429375"/>
            <a:ext cx="3860800" cy="2921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4C4C4C"/>
                </a:solidFill>
                <a:latin typeface="Arial" charset="0"/>
                <a:ea typeface="ＭＳ Ｐゴシック" charset="-128"/>
                <a:cs typeface="Arial" charset="0"/>
              </a:defRPr>
            </a:lvl1pPr>
          </a:lstStyle>
          <a:p>
            <a:pPr>
              <a:defRPr/>
            </a:pPr>
            <a:endParaRPr lang="es-ES_tradnl" dirty="0"/>
          </a:p>
        </p:txBody>
      </p:sp>
      <p:sp>
        <p:nvSpPr>
          <p:cNvPr id="6" name="5 Marcador de número de diapositiva">
            <a:extLst>
              <a:ext uri="{FF2B5EF4-FFF2-40B4-BE49-F238E27FC236}">
                <a16:creationId xmlns:a16="http://schemas.microsoft.com/office/drawing/2014/main" id="{22536446-5062-4E99-BEBB-17DDE3B2443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4C4C4C"/>
                </a:solidFill>
                <a:cs typeface="Arial" panose="020B0604020202020204" pitchFamily="34" charset="0"/>
              </a:defRPr>
            </a:lvl1pPr>
          </a:lstStyle>
          <a:p>
            <a:fld id="{7614779A-19CA-4E94-B9CF-CA252F74792D}" type="slidenum">
              <a:rPr lang="es-ES" altLang="es-ES"/>
              <a:pPr/>
              <a:t>‹Nº›</a:t>
            </a:fld>
            <a:endParaRPr lang="es-ES" altLang="es-ES" dirty="0"/>
          </a:p>
        </p:txBody>
      </p:sp>
      <p:sp>
        <p:nvSpPr>
          <p:cNvPr id="1030" name="Rectangle 2">
            <a:extLst>
              <a:ext uri="{FF2B5EF4-FFF2-40B4-BE49-F238E27FC236}">
                <a16:creationId xmlns:a16="http://schemas.microsoft.com/office/drawing/2014/main" id="{12359544-FAB1-4845-90AC-AEDBC723F199}"/>
              </a:ext>
            </a:extLst>
          </p:cNvPr>
          <p:cNvSpPr>
            <a:spLocks noGrp="1" noChangeArrowheads="1"/>
          </p:cNvSpPr>
          <p:nvPr>
            <p:ph type="title"/>
          </p:nvPr>
        </p:nvSpPr>
        <p:spPr bwMode="auto">
          <a:xfrm>
            <a:off x="800100" y="1438276"/>
            <a:ext cx="1057698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CLIC PARA EDITAR ESTILO TÍTULO PATRÓN</a:t>
            </a:r>
          </a:p>
        </p:txBody>
      </p:sp>
      <p:sp>
        <p:nvSpPr>
          <p:cNvPr id="1031" name="16 Marcador de texto">
            <a:extLst>
              <a:ext uri="{FF2B5EF4-FFF2-40B4-BE49-F238E27FC236}">
                <a16:creationId xmlns:a16="http://schemas.microsoft.com/office/drawing/2014/main" id="{70B70DFB-008F-41BC-AFFE-ADC17EEF69A4}"/>
              </a:ext>
            </a:extLst>
          </p:cNvPr>
          <p:cNvSpPr>
            <a:spLocks noGrp="1"/>
          </p:cNvSpPr>
          <p:nvPr>
            <p:ph type="body" idx="1"/>
          </p:nvPr>
        </p:nvSpPr>
        <p:spPr bwMode="auto">
          <a:xfrm>
            <a:off x="800100" y="2398713"/>
            <a:ext cx="10576984"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 Segundo nivel</a:t>
            </a:r>
          </a:p>
        </p:txBody>
      </p:sp>
      <p:pic>
        <p:nvPicPr>
          <p:cNvPr id="2" name="Imagen 1">
            <a:extLst>
              <a:ext uri="{FF2B5EF4-FFF2-40B4-BE49-F238E27FC236}">
                <a16:creationId xmlns:a16="http://schemas.microsoft.com/office/drawing/2014/main" id="{59343DBD-6D3F-4782-B3A0-A71BF8E09501}"/>
              </a:ext>
            </a:extLst>
          </p:cNvPr>
          <p:cNvPicPr>
            <a:picLocks noChangeAspect="1"/>
          </p:cNvPicPr>
          <p:nvPr userDrawn="1"/>
        </p:nvPicPr>
        <p:blipFill>
          <a:blip r:embed="rId8"/>
          <a:stretch>
            <a:fillRect/>
          </a:stretch>
        </p:blipFill>
        <p:spPr>
          <a:xfrm>
            <a:off x="7595273" y="136524"/>
            <a:ext cx="3420152" cy="542591"/>
          </a:xfrm>
          <a:prstGeom prst="rect">
            <a:avLst/>
          </a:prstGeom>
        </p:spPr>
      </p:pic>
    </p:spTree>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Lst>
  <p:hf hdr="0" ftr="0" dt="0"/>
  <p:txStyles>
    <p:titleStyle>
      <a:lvl1pPr algn="ctr" rtl="0" eaLnBrk="0" fontAlgn="base" hangingPunct="0">
        <a:spcBef>
          <a:spcPct val="0"/>
        </a:spcBef>
        <a:spcAft>
          <a:spcPct val="0"/>
        </a:spcAft>
        <a:defRPr sz="2400" kern="1200">
          <a:solidFill>
            <a:srgbClr val="4C4C4C"/>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5pPr>
      <a:lvl6pPr marL="457200" algn="r" rtl="0" eaLnBrk="1" fontAlgn="base" hangingPunct="1">
        <a:spcBef>
          <a:spcPct val="0"/>
        </a:spcBef>
        <a:spcAft>
          <a:spcPct val="0"/>
        </a:spcAft>
        <a:defRPr sz="2400">
          <a:solidFill>
            <a:srgbClr val="4C4C4C"/>
          </a:solidFill>
          <a:latin typeface="Arial" charset="0"/>
          <a:ea typeface="Arial" charset="0"/>
          <a:cs typeface="Arial" charset="0"/>
        </a:defRPr>
      </a:lvl6pPr>
      <a:lvl7pPr marL="914400" algn="r" rtl="0" eaLnBrk="1" fontAlgn="base" hangingPunct="1">
        <a:spcBef>
          <a:spcPct val="0"/>
        </a:spcBef>
        <a:spcAft>
          <a:spcPct val="0"/>
        </a:spcAft>
        <a:defRPr sz="2400">
          <a:solidFill>
            <a:srgbClr val="4C4C4C"/>
          </a:solidFill>
          <a:latin typeface="Arial" charset="0"/>
          <a:ea typeface="Arial" charset="0"/>
          <a:cs typeface="Arial" charset="0"/>
        </a:defRPr>
      </a:lvl7pPr>
      <a:lvl8pPr marL="1371600" algn="r" rtl="0" eaLnBrk="1" fontAlgn="base" hangingPunct="1">
        <a:spcBef>
          <a:spcPct val="0"/>
        </a:spcBef>
        <a:spcAft>
          <a:spcPct val="0"/>
        </a:spcAft>
        <a:defRPr sz="2400">
          <a:solidFill>
            <a:srgbClr val="4C4C4C"/>
          </a:solidFill>
          <a:latin typeface="Arial" charset="0"/>
          <a:ea typeface="Arial" charset="0"/>
          <a:cs typeface="Arial" charset="0"/>
        </a:defRPr>
      </a:lvl8pPr>
      <a:lvl9pPr marL="1828800" algn="r" rtl="0" eaLnBrk="1" fontAlgn="base" hangingPunct="1">
        <a:spcBef>
          <a:spcPct val="0"/>
        </a:spcBef>
        <a:spcAft>
          <a:spcPct val="0"/>
        </a:spcAft>
        <a:defRPr sz="2400">
          <a:solidFill>
            <a:srgbClr val="4C4C4C"/>
          </a:solidFill>
          <a:latin typeface="Arial" charset="0"/>
          <a:ea typeface="Arial" charset="0"/>
          <a:cs typeface="Arial" charset="0"/>
        </a:defRPr>
      </a:lvl9pPr>
    </p:titleStyle>
    <p:bodyStyle>
      <a:lvl1pPr marL="342900" indent="-342900" algn="l" rtl="0" eaLnBrk="0" fontAlgn="base" hangingPunct="0">
        <a:spcBef>
          <a:spcPct val="30000"/>
        </a:spcBef>
        <a:spcAft>
          <a:spcPct val="0"/>
        </a:spcAft>
        <a:buChar char="•"/>
        <a:defRPr lang="es-ES" sz="3200" kern="1200" dirty="0">
          <a:solidFill>
            <a:srgbClr val="4C4C4C"/>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30000"/>
        </a:spcBef>
        <a:spcAft>
          <a:spcPct val="0"/>
        </a:spcAft>
        <a:buFont typeface="Arial" panose="020B0604020202020204" pitchFamily="34" charset="0"/>
        <a:buChar char="•"/>
        <a:defRPr lang="es-ES" sz="1200" kern="1200" dirty="0">
          <a:solidFill>
            <a:srgbClr val="4C4C4C"/>
          </a:solidFill>
          <a:latin typeface="Arial" pitchFamily="34" charset="0"/>
          <a:ea typeface="Arial" charset="0"/>
          <a:cs typeface="Arial" pitchFamily="34" charset="0"/>
        </a:defRPr>
      </a:lvl2pPr>
      <a:lvl3pPr marL="981075" indent="-66675" algn="l" rtl="0" eaLnBrk="0" fontAlgn="base" hangingPunct="0">
        <a:spcBef>
          <a:spcPct val="30000"/>
        </a:spcBef>
        <a:spcAft>
          <a:spcPct val="0"/>
        </a:spcAft>
        <a:buChar char="•"/>
        <a:defRPr lang="es-ES" sz="1400" kern="1200" dirty="0">
          <a:solidFill>
            <a:srgbClr val="4C4C4C"/>
          </a:solidFill>
          <a:latin typeface="Arial" pitchFamily="34" charset="0"/>
          <a:ea typeface="Arial" charset="0"/>
          <a:cs typeface="Arial" pitchFamily="34" charset="0"/>
        </a:defRPr>
      </a:lvl3pPr>
      <a:lvl4pPr marL="1519238" indent="-147638" algn="l" rtl="0" eaLnBrk="0" fontAlgn="base" hangingPunct="0">
        <a:spcBef>
          <a:spcPct val="30000"/>
        </a:spcBef>
        <a:spcAft>
          <a:spcPct val="0"/>
        </a:spcAft>
        <a:buChar char="–"/>
        <a:defRPr lang="es-ES" sz="1200" kern="1200" dirty="0">
          <a:solidFill>
            <a:srgbClr val="4C4C4C"/>
          </a:solidFill>
          <a:latin typeface="Arial" pitchFamily="34" charset="0"/>
          <a:ea typeface="Arial" charset="0"/>
          <a:cs typeface="Arial" pitchFamily="34" charset="0"/>
        </a:defRPr>
      </a:lvl4pPr>
      <a:lvl5pPr marL="1882775" indent="-53975" algn="l" rtl="0" eaLnBrk="0" fontAlgn="base" hangingPunct="0">
        <a:spcBef>
          <a:spcPct val="30000"/>
        </a:spcBef>
        <a:spcAft>
          <a:spcPct val="0"/>
        </a:spcAft>
        <a:buChar char="»"/>
        <a:defRPr lang="es-ES" sz="1200" kern="1200" dirty="0">
          <a:solidFill>
            <a:srgbClr val="4C4C4C"/>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a:extLst>
              <a:ext uri="{FF2B5EF4-FFF2-40B4-BE49-F238E27FC236}">
                <a16:creationId xmlns:a16="http://schemas.microsoft.com/office/drawing/2014/main" id="{1EA6D034-A161-4C03-9FEA-2F980AA9D9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2051" name="2 Marcador de texto">
            <a:extLst>
              <a:ext uri="{FF2B5EF4-FFF2-40B4-BE49-F238E27FC236}">
                <a16:creationId xmlns:a16="http://schemas.microsoft.com/office/drawing/2014/main" id="{9863C1BE-A18A-4521-A7BB-11CBD585ACE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a:extLst>
              <a:ext uri="{FF2B5EF4-FFF2-40B4-BE49-F238E27FC236}">
                <a16:creationId xmlns:a16="http://schemas.microsoft.com/office/drawing/2014/main" id="{CBAE8968-B879-42EA-B6CF-36DA6011FA83}"/>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8D48D06-671B-4BB4-9BC4-2499C41B1F0C}" type="datetimeFigureOut">
              <a:rPr lang="es-ES" altLang="es-ES"/>
              <a:pPr>
                <a:defRPr/>
              </a:pPr>
              <a:t>04/03/2025</a:t>
            </a:fld>
            <a:endParaRPr lang="es-ES" altLang="es-ES" dirty="0"/>
          </a:p>
        </p:txBody>
      </p:sp>
      <p:sp>
        <p:nvSpPr>
          <p:cNvPr id="5" name="4 Marcador de pie de página">
            <a:extLst>
              <a:ext uri="{FF2B5EF4-FFF2-40B4-BE49-F238E27FC236}">
                <a16:creationId xmlns:a16="http://schemas.microsoft.com/office/drawing/2014/main" id="{5624B5FE-A8B2-4A0C-A806-B268F2F5C57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pitchFamily="34" charset="-128"/>
                <a:cs typeface="+mn-cs"/>
              </a:defRPr>
            </a:lvl1pPr>
          </a:lstStyle>
          <a:p>
            <a:pPr>
              <a:defRPr/>
            </a:pPr>
            <a:endParaRPr lang="es-ES" dirty="0"/>
          </a:p>
        </p:txBody>
      </p:sp>
      <p:sp>
        <p:nvSpPr>
          <p:cNvPr id="6" name="5 Marcador de número de diapositiva">
            <a:extLst>
              <a:ext uri="{FF2B5EF4-FFF2-40B4-BE49-F238E27FC236}">
                <a16:creationId xmlns:a16="http://schemas.microsoft.com/office/drawing/2014/main" id="{DCA5C836-F129-4B7C-BB84-B72DBC5E0B0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E304C34-0554-4F0C-A266-1DA85F67A6E1}" type="slidenum">
              <a:rPr lang="es-ES" altLang="es-ES"/>
              <a:pPr/>
              <a:t>‹Nº›</a:t>
            </a:fld>
            <a:endParaRPr lang="es-ES" altLang="es-ES" dirty="0"/>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chart" Target="../charts/chart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AA15F6D-F1C2-8065-A19D-0135387F0B31}"/>
              </a:ext>
            </a:extLst>
          </p:cNvPr>
          <p:cNvPicPr>
            <a:picLocks noChangeAspect="1"/>
          </p:cNvPicPr>
          <p:nvPr/>
        </p:nvPicPr>
        <p:blipFill>
          <a:blip r:embed="rId2"/>
          <a:srcRect l="25000" t="21603" r="19937" b="23333"/>
          <a:stretch/>
        </p:blipFill>
        <p:spPr>
          <a:xfrm>
            <a:off x="0" y="0"/>
            <a:ext cx="12192000" cy="6857999"/>
          </a:xfrm>
          <a:prstGeom prst="rect">
            <a:avLst/>
          </a:prstGeom>
        </p:spPr>
      </p:pic>
      <p:sp>
        <p:nvSpPr>
          <p:cNvPr id="5" name="Título 35">
            <a:extLst>
              <a:ext uri="{FF2B5EF4-FFF2-40B4-BE49-F238E27FC236}">
                <a16:creationId xmlns:a16="http://schemas.microsoft.com/office/drawing/2014/main" id="{EABBDD83-AAA2-A575-5EB2-C1C60CE7FB7E}"/>
              </a:ext>
            </a:extLst>
          </p:cNvPr>
          <p:cNvSpPr txBox="1">
            <a:spLocks noChangeArrowheads="1"/>
          </p:cNvSpPr>
          <p:nvPr/>
        </p:nvSpPr>
        <p:spPr>
          <a:xfrm>
            <a:off x="0" y="0"/>
            <a:ext cx="12402766" cy="3127958"/>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br>
              <a:rPr lang="es-ES" altLang="ja-JP" sz="2400" b="1" dirty="0">
                <a:solidFill>
                  <a:schemeClr val="bg1"/>
                </a:solidFill>
              </a:rPr>
            </a:br>
            <a:r>
              <a:rPr lang="es-ES" altLang="ja-JP" sz="2800" b="1" cap="all" dirty="0">
                <a:solidFill>
                  <a:schemeClr val="bg1"/>
                </a:solidFill>
              </a:rPr>
              <a:t>acuamed. OBTENEMOS NUEVOS RECURSOS DE AGUA: DESALACION</a:t>
            </a:r>
            <a:br>
              <a:rPr lang="es-ES" altLang="ja-JP" sz="2800" b="1" dirty="0">
                <a:solidFill>
                  <a:schemeClr val="bg1"/>
                </a:solidFill>
              </a:rPr>
            </a:br>
            <a:br>
              <a:rPr lang="es-ES" altLang="ja-JP" sz="2800" b="1" dirty="0">
                <a:solidFill>
                  <a:schemeClr val="bg1"/>
                </a:solidFill>
              </a:rPr>
            </a:br>
            <a:br>
              <a:rPr lang="es-ES" altLang="ja-JP" sz="2800" b="1" dirty="0">
                <a:solidFill>
                  <a:schemeClr val="bg1"/>
                </a:solidFill>
              </a:rPr>
            </a:br>
            <a:endParaRPr lang="es-ES_tradnl" altLang="es-ES" sz="2400" b="1" dirty="0">
              <a:solidFill>
                <a:schemeClr val="bg1"/>
              </a:solidFill>
            </a:endParaRPr>
          </a:p>
        </p:txBody>
      </p:sp>
      <p:sp>
        <p:nvSpPr>
          <p:cNvPr id="6" name="CuadroTexto 5">
            <a:extLst>
              <a:ext uri="{FF2B5EF4-FFF2-40B4-BE49-F238E27FC236}">
                <a16:creationId xmlns:a16="http://schemas.microsoft.com/office/drawing/2014/main" id="{E58A7AE8-24C9-7EC5-B52B-205A438590BE}"/>
              </a:ext>
            </a:extLst>
          </p:cNvPr>
          <p:cNvSpPr txBox="1"/>
          <p:nvPr/>
        </p:nvSpPr>
        <p:spPr>
          <a:xfrm>
            <a:off x="873807" y="5716520"/>
            <a:ext cx="345309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s-ES" sz="1600" b="1" dirty="0">
                <a:solidFill>
                  <a:srgbClr val="FFFFFF"/>
                </a:solidFill>
              </a:rPr>
              <a:t>Mario Araus Gozalo</a:t>
            </a:r>
          </a:p>
          <a:p>
            <a:pPr marL="0" marR="0" indent="0" algn="l" defTabSz="8255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dirty="0">
                <a:ln>
                  <a:noFill/>
                </a:ln>
                <a:solidFill>
                  <a:srgbClr val="FFFFFF"/>
                </a:solidFill>
                <a:effectLst/>
                <a:uFillTx/>
                <a:latin typeface="+mn-lt"/>
                <a:ea typeface="+mn-ea"/>
                <a:cs typeface="+mn-cs"/>
                <a:sym typeface="Gill Sans Light"/>
              </a:rPr>
              <a:t>Gerente de Explotación</a:t>
            </a:r>
            <a:endParaRPr lang="es-ES" sz="1600" b="1" dirty="0">
              <a:solidFill>
                <a:srgbClr val="FFFFFF"/>
              </a:solidFill>
              <a:latin typeface="+mn-lt"/>
              <a:ea typeface="+mn-ea"/>
              <a:sym typeface="Gill Sans Light"/>
            </a:endParaRPr>
          </a:p>
          <a:p>
            <a:pPr marL="0" marR="0" indent="0" algn="l" defTabSz="8255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dirty="0">
                <a:ln>
                  <a:noFill/>
                </a:ln>
                <a:solidFill>
                  <a:srgbClr val="FFFFFF"/>
                </a:solidFill>
                <a:effectLst/>
                <a:uFillTx/>
                <a:latin typeface="+mn-lt"/>
                <a:ea typeface="+mn-ea"/>
                <a:cs typeface="+mn-cs"/>
                <a:sym typeface="Gill Sans Light"/>
              </a:rPr>
              <a:t>ACUAMED</a:t>
            </a:r>
          </a:p>
        </p:txBody>
      </p:sp>
      <p:pic>
        <p:nvPicPr>
          <p:cNvPr id="9" name="Imagen 8">
            <a:extLst>
              <a:ext uri="{FF2B5EF4-FFF2-40B4-BE49-F238E27FC236}">
                <a16:creationId xmlns:a16="http://schemas.microsoft.com/office/drawing/2014/main" id="{22D6D283-51D7-173A-76F6-DC7BF562D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615" y="5860975"/>
            <a:ext cx="3061117" cy="695375"/>
          </a:xfrm>
          <a:prstGeom prst="rect">
            <a:avLst/>
          </a:prstGeom>
        </p:spPr>
      </p:pic>
      <p:pic>
        <p:nvPicPr>
          <p:cNvPr id="3" name="3 Imagen" descr="Foto Aguilas 2.jpg">
            <a:extLst>
              <a:ext uri="{FF2B5EF4-FFF2-40B4-BE49-F238E27FC236}">
                <a16:creationId xmlns:a16="http://schemas.microsoft.com/office/drawing/2014/main" id="{A20FAC5E-E9C4-6CEE-15DB-68DA4E670419}"/>
              </a:ext>
            </a:extLst>
          </p:cNvPr>
          <p:cNvPicPr/>
          <p:nvPr/>
        </p:nvPicPr>
        <p:blipFill>
          <a:blip r:embed="rId4"/>
          <a:srcRect b="25929"/>
          <a:stretch/>
        </p:blipFill>
        <p:spPr>
          <a:xfrm>
            <a:off x="2063885" y="2070847"/>
            <a:ext cx="8064230" cy="3532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555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7DE1786-577C-0B5D-60AB-0AD3432A6AB6}"/>
              </a:ext>
            </a:extLst>
          </p:cNvPr>
          <p:cNvPicPr>
            <a:picLocks noChangeAspect="1"/>
          </p:cNvPicPr>
          <p:nvPr/>
        </p:nvPicPr>
        <p:blipFill>
          <a:blip r:embed="rId2"/>
          <a:stretch>
            <a:fillRect/>
          </a:stretch>
        </p:blipFill>
        <p:spPr>
          <a:xfrm>
            <a:off x="1373962" y="2379990"/>
            <a:ext cx="9363401" cy="4289711"/>
          </a:xfrm>
          <a:prstGeom prst="rect">
            <a:avLst/>
          </a:prstGeom>
        </p:spPr>
      </p:pic>
      <p:sp>
        <p:nvSpPr>
          <p:cNvPr id="5" name="Marcador de número de diapositiva 4">
            <a:extLst>
              <a:ext uri="{FF2B5EF4-FFF2-40B4-BE49-F238E27FC236}">
                <a16:creationId xmlns:a16="http://schemas.microsoft.com/office/drawing/2014/main" id="{3FBD812C-A44F-42F7-AD87-3EDA973E4AFD}"/>
              </a:ext>
            </a:extLst>
          </p:cNvPr>
          <p:cNvSpPr>
            <a:spLocks noGrp="1"/>
          </p:cNvSpPr>
          <p:nvPr>
            <p:ph type="sldNum" sz="quarter" idx="17"/>
          </p:nvPr>
        </p:nvSpPr>
        <p:spPr/>
        <p:txBody>
          <a:bodyPr/>
          <a:lstStyle/>
          <a:p>
            <a:fld id="{BB8D5C63-063D-45E1-81BF-B5202E5C5928}" type="slidenum">
              <a:rPr lang="es-ES" altLang="es-ES" smtClean="0"/>
              <a:pPr/>
              <a:t>10</a:t>
            </a:fld>
            <a:endParaRPr lang="es-ES" altLang="es-ES" dirty="0"/>
          </a:p>
        </p:txBody>
      </p:sp>
      <p:sp>
        <p:nvSpPr>
          <p:cNvPr id="3" name="Rectángulo 2">
            <a:extLst>
              <a:ext uri="{FF2B5EF4-FFF2-40B4-BE49-F238E27FC236}">
                <a16:creationId xmlns:a16="http://schemas.microsoft.com/office/drawing/2014/main" id="{1DDFD3D8-59F4-4A1B-AB3E-4BE718108E60}"/>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4EE4F86E-5C94-425F-82EF-C4D591CDEC02}"/>
              </a:ext>
            </a:extLst>
          </p:cNvPr>
          <p:cNvSpPr txBox="1">
            <a:spLocks/>
          </p:cNvSpPr>
          <p:nvPr/>
        </p:nvSpPr>
        <p:spPr bwMode="auto">
          <a:xfrm>
            <a:off x="522058" y="877966"/>
            <a:ext cx="793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Desalación para agricultura</a:t>
            </a:r>
          </a:p>
        </p:txBody>
      </p:sp>
      <p:cxnSp>
        <p:nvCxnSpPr>
          <p:cNvPr id="6" name="Conector recto 5">
            <a:extLst>
              <a:ext uri="{FF2B5EF4-FFF2-40B4-BE49-F238E27FC236}">
                <a16:creationId xmlns:a16="http://schemas.microsoft.com/office/drawing/2014/main" id="{B9C14B2E-2FEF-4ED0-A800-826ABB94C870}"/>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Marcador de contenido 41">
            <a:extLst>
              <a:ext uri="{FF2B5EF4-FFF2-40B4-BE49-F238E27FC236}">
                <a16:creationId xmlns:a16="http://schemas.microsoft.com/office/drawing/2014/main" id="{FE2F14DC-2C5C-720C-D611-945DEF39D1CF}"/>
              </a:ext>
            </a:extLst>
          </p:cNvPr>
          <p:cNvSpPr txBox="1">
            <a:spLocks/>
          </p:cNvSpPr>
          <p:nvPr/>
        </p:nvSpPr>
        <p:spPr>
          <a:xfrm>
            <a:off x="564521" y="1469130"/>
            <a:ext cx="11136296" cy="780072"/>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a:lstStyle>
            <a:lvl1pPr defTabSz="457200">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45720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marL="285750" indent="-285750" algn="just">
              <a:spcBef>
                <a:spcPct val="20000"/>
              </a:spcBef>
              <a:buFont typeface="Wingdings" panose="05000000000000000000" pitchFamily="2" charset="2"/>
              <a:buChar char="Ø"/>
              <a:defRPr/>
            </a:pPr>
            <a:r>
              <a:rPr lang="en-US" sz="1400" dirty="0">
                <a:solidFill>
                  <a:schemeClr val="tx1"/>
                </a:solidFill>
              </a:rPr>
              <a:t>La </a:t>
            </a:r>
            <a:r>
              <a:rPr lang="es-ES" sz="1400" dirty="0">
                <a:solidFill>
                  <a:schemeClr val="tx1"/>
                </a:solidFill>
              </a:rPr>
              <a:t>producción de agua desalada </a:t>
            </a:r>
            <a:r>
              <a:rPr lang="es-ES" sz="1400" b="1" dirty="0">
                <a:solidFill>
                  <a:schemeClr val="tx1"/>
                </a:solidFill>
              </a:rPr>
              <a:t>en el año 2024 ascendió a 307 hm3</a:t>
            </a:r>
            <a:r>
              <a:rPr lang="es-ES" sz="1400" dirty="0">
                <a:solidFill>
                  <a:schemeClr val="tx1"/>
                </a:solidFill>
              </a:rPr>
              <a:t>, lo que supone cerca del </a:t>
            </a:r>
            <a:r>
              <a:rPr lang="es-ES" sz="1400" b="1" dirty="0">
                <a:solidFill>
                  <a:schemeClr val="tx1"/>
                </a:solidFill>
              </a:rPr>
              <a:t>80%</a:t>
            </a:r>
            <a:r>
              <a:rPr lang="es-ES" sz="1400" dirty="0">
                <a:solidFill>
                  <a:schemeClr val="tx1"/>
                </a:solidFill>
              </a:rPr>
              <a:t> de la máxima capacidad de producción operativa. Las </a:t>
            </a:r>
            <a:r>
              <a:rPr lang="es-ES" sz="1400" b="1" dirty="0">
                <a:solidFill>
                  <a:schemeClr val="tx1"/>
                </a:solidFill>
              </a:rPr>
              <a:t>principales plantas cerraron el año con tasas de producción iguales su máxima capacidad</a:t>
            </a:r>
            <a:r>
              <a:rPr lang="es-ES" sz="1400" dirty="0">
                <a:solidFill>
                  <a:schemeClr val="tx1"/>
                </a:solidFill>
              </a:rPr>
              <a:t>.</a:t>
            </a:r>
            <a:r>
              <a:rPr lang="es-ES" sz="1400" b="1" dirty="0">
                <a:solidFill>
                  <a:schemeClr val="tx1"/>
                </a:solidFill>
              </a:rPr>
              <a:t> </a:t>
            </a:r>
            <a:r>
              <a:rPr lang="es-ES" sz="1400" dirty="0">
                <a:solidFill>
                  <a:schemeClr val="tx1"/>
                </a:solidFill>
              </a:rPr>
              <a:t>El </a:t>
            </a:r>
            <a:r>
              <a:rPr lang="es-ES" sz="1400" b="1" dirty="0">
                <a:solidFill>
                  <a:schemeClr val="tx1"/>
                </a:solidFill>
              </a:rPr>
              <a:t>56%</a:t>
            </a:r>
            <a:r>
              <a:rPr lang="es-ES" sz="1400" dirty="0">
                <a:solidFill>
                  <a:schemeClr val="tx1"/>
                </a:solidFill>
              </a:rPr>
              <a:t> del volumen producido en el año 2024, unos </a:t>
            </a:r>
            <a:r>
              <a:rPr lang="es-ES" sz="1400" b="1" dirty="0">
                <a:solidFill>
                  <a:schemeClr val="tx1"/>
                </a:solidFill>
              </a:rPr>
              <a:t>170 hm3,</a:t>
            </a:r>
            <a:r>
              <a:rPr lang="es-ES" sz="1400" dirty="0">
                <a:solidFill>
                  <a:schemeClr val="tx1"/>
                </a:solidFill>
              </a:rPr>
              <a:t> se destinaron a riego.</a:t>
            </a:r>
            <a:endParaRPr lang="es-ES" sz="1400" b="1" dirty="0">
              <a:solidFill>
                <a:schemeClr val="tx1"/>
              </a:solidFill>
            </a:endParaRPr>
          </a:p>
        </p:txBody>
      </p:sp>
      <p:grpSp>
        <p:nvGrpSpPr>
          <p:cNvPr id="10" name="Grupo 9">
            <a:extLst>
              <a:ext uri="{FF2B5EF4-FFF2-40B4-BE49-F238E27FC236}">
                <a16:creationId xmlns:a16="http://schemas.microsoft.com/office/drawing/2014/main" id="{0E3880BF-6A1D-E1FE-61D7-589E9D7FF671}"/>
              </a:ext>
            </a:extLst>
          </p:cNvPr>
          <p:cNvGrpSpPr/>
          <p:nvPr/>
        </p:nvGrpSpPr>
        <p:grpSpPr>
          <a:xfrm>
            <a:off x="1750497" y="3703313"/>
            <a:ext cx="1083814" cy="1159851"/>
            <a:chOff x="72109" y="4092746"/>
            <a:chExt cx="1173330" cy="1288578"/>
          </a:xfrm>
        </p:grpSpPr>
        <p:sp>
          <p:nvSpPr>
            <p:cNvPr id="11" name="Bocadillo: rectángulo 10">
              <a:extLst>
                <a:ext uri="{FF2B5EF4-FFF2-40B4-BE49-F238E27FC236}">
                  <a16:creationId xmlns:a16="http://schemas.microsoft.com/office/drawing/2014/main" id="{9D0FC674-8A0F-5CE0-0C42-98FC88DFB7FC}"/>
                </a:ext>
              </a:extLst>
            </p:cNvPr>
            <p:cNvSpPr/>
            <p:nvPr/>
          </p:nvSpPr>
          <p:spPr>
            <a:xfrm>
              <a:off x="72109" y="4092746"/>
              <a:ext cx="1173330" cy="1288578"/>
            </a:xfrm>
            <a:prstGeom prst="wedgeRectCallout">
              <a:avLst>
                <a:gd name="adj1" fmla="val -17770"/>
                <a:gd name="adj2" fmla="val 133942"/>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FF0DCD0B-CC69-72C3-930A-A10403DA39AD}"/>
                </a:ext>
              </a:extLst>
            </p:cNvPr>
            <p:cNvPicPr>
              <a:picLocks noChangeAspect="1"/>
            </p:cNvPicPr>
            <p:nvPr/>
          </p:nvPicPr>
          <p:blipFill>
            <a:blip r:embed="rId3"/>
            <a:stretch>
              <a:fillRect/>
            </a:stretch>
          </p:blipFill>
          <p:spPr>
            <a:xfrm>
              <a:off x="201267" y="4232288"/>
              <a:ext cx="994299" cy="1031124"/>
            </a:xfrm>
            <a:prstGeom prst="rect">
              <a:avLst/>
            </a:prstGeom>
          </p:spPr>
        </p:pic>
      </p:grpSp>
      <p:sp>
        <p:nvSpPr>
          <p:cNvPr id="13" name="Bocadillo: rectángulo 12">
            <a:extLst>
              <a:ext uri="{FF2B5EF4-FFF2-40B4-BE49-F238E27FC236}">
                <a16:creationId xmlns:a16="http://schemas.microsoft.com/office/drawing/2014/main" id="{2720D201-2A32-9234-136D-F34853D88C62}"/>
              </a:ext>
            </a:extLst>
          </p:cNvPr>
          <p:cNvSpPr/>
          <p:nvPr/>
        </p:nvSpPr>
        <p:spPr>
          <a:xfrm>
            <a:off x="5402230" y="2591108"/>
            <a:ext cx="1067312" cy="1171575"/>
          </a:xfrm>
          <a:prstGeom prst="wedgeRectCallout">
            <a:avLst>
              <a:gd name="adj1" fmla="val -7835"/>
              <a:gd name="adj2" fmla="val 156113"/>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496ADB76-C6A1-7740-7CA3-04A827CBE7CA}"/>
              </a:ext>
            </a:extLst>
          </p:cNvPr>
          <p:cNvPicPr>
            <a:picLocks noChangeAspect="1"/>
          </p:cNvPicPr>
          <p:nvPr/>
        </p:nvPicPr>
        <p:blipFill rotWithShape="1">
          <a:blip r:embed="rId4"/>
          <a:srcRect l="14504" t="-1" r="69459" b="50404"/>
          <a:stretch/>
        </p:blipFill>
        <p:spPr>
          <a:xfrm>
            <a:off x="5434805" y="2677490"/>
            <a:ext cx="994357" cy="1018266"/>
          </a:xfrm>
          <a:prstGeom prst="rect">
            <a:avLst/>
          </a:prstGeom>
        </p:spPr>
      </p:pic>
      <p:sp>
        <p:nvSpPr>
          <p:cNvPr id="16" name="Bocadillo: rectángulo 15">
            <a:extLst>
              <a:ext uri="{FF2B5EF4-FFF2-40B4-BE49-F238E27FC236}">
                <a16:creationId xmlns:a16="http://schemas.microsoft.com/office/drawing/2014/main" id="{23497121-39ED-A324-94CC-920EF69BEAA7}"/>
              </a:ext>
            </a:extLst>
          </p:cNvPr>
          <p:cNvSpPr/>
          <p:nvPr/>
        </p:nvSpPr>
        <p:spPr>
          <a:xfrm>
            <a:off x="2944893" y="3722851"/>
            <a:ext cx="1002055" cy="1159851"/>
          </a:xfrm>
          <a:prstGeom prst="wedgeRectCallout">
            <a:avLst>
              <a:gd name="adj1" fmla="val -8335"/>
              <a:gd name="adj2" fmla="val 99938"/>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FC940B53-E3A1-C947-2800-9A0E46969C43}"/>
              </a:ext>
            </a:extLst>
          </p:cNvPr>
          <p:cNvPicPr>
            <a:picLocks noChangeAspect="1"/>
          </p:cNvPicPr>
          <p:nvPr/>
        </p:nvPicPr>
        <p:blipFill rotWithShape="1">
          <a:blip r:embed="rId4"/>
          <a:srcRect l="31826" t="-1" r="52138" b="50404"/>
          <a:stretch/>
        </p:blipFill>
        <p:spPr>
          <a:xfrm>
            <a:off x="2968621" y="3810231"/>
            <a:ext cx="942815" cy="965481"/>
          </a:xfrm>
          <a:prstGeom prst="rect">
            <a:avLst/>
          </a:prstGeom>
        </p:spPr>
      </p:pic>
      <p:sp>
        <p:nvSpPr>
          <p:cNvPr id="18" name="Bocadillo: rectángulo 17">
            <a:extLst>
              <a:ext uri="{FF2B5EF4-FFF2-40B4-BE49-F238E27FC236}">
                <a16:creationId xmlns:a16="http://schemas.microsoft.com/office/drawing/2014/main" id="{5FAF6A0B-A3F7-D206-8D25-DDC3F07318DE}"/>
              </a:ext>
            </a:extLst>
          </p:cNvPr>
          <p:cNvSpPr/>
          <p:nvPr/>
        </p:nvSpPr>
        <p:spPr>
          <a:xfrm>
            <a:off x="6696608" y="2578920"/>
            <a:ext cx="1067312" cy="1075211"/>
          </a:xfrm>
          <a:prstGeom prst="wedgeRectCallout">
            <a:avLst>
              <a:gd name="adj1" fmla="val -74271"/>
              <a:gd name="adj2" fmla="val 1308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id="{AEF02722-6173-549B-9CA9-76231B8059AF}"/>
              </a:ext>
            </a:extLst>
          </p:cNvPr>
          <p:cNvPicPr>
            <a:picLocks noChangeAspect="1"/>
          </p:cNvPicPr>
          <p:nvPr/>
        </p:nvPicPr>
        <p:blipFill rotWithShape="1">
          <a:blip r:embed="rId4"/>
          <a:srcRect l="82966" r="569" b="50404"/>
          <a:stretch/>
        </p:blipFill>
        <p:spPr>
          <a:xfrm>
            <a:off x="6779688" y="2686518"/>
            <a:ext cx="901151" cy="898846"/>
          </a:xfrm>
          <a:prstGeom prst="rect">
            <a:avLst/>
          </a:prstGeom>
        </p:spPr>
      </p:pic>
      <p:sp>
        <p:nvSpPr>
          <p:cNvPr id="42" name="Bocadillo: rectángulo 41">
            <a:extLst>
              <a:ext uri="{FF2B5EF4-FFF2-40B4-BE49-F238E27FC236}">
                <a16:creationId xmlns:a16="http://schemas.microsoft.com/office/drawing/2014/main" id="{8C9B5CE8-1B6F-F615-2885-3E89CC35A659}"/>
              </a:ext>
            </a:extLst>
          </p:cNvPr>
          <p:cNvSpPr/>
          <p:nvPr/>
        </p:nvSpPr>
        <p:spPr>
          <a:xfrm>
            <a:off x="4229342" y="2578920"/>
            <a:ext cx="1072235" cy="1171589"/>
          </a:xfrm>
          <a:prstGeom prst="wedgeRectCallout">
            <a:avLst>
              <a:gd name="adj1" fmla="val 73409"/>
              <a:gd name="adj2" fmla="val 169962"/>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indent="0" algn="l" rtl="0" eaLnBrk="0" fontAlgn="base" hangingPunct="0">
              <a:spcBef>
                <a:spcPct val="0"/>
              </a:spcBef>
              <a:spcAft>
                <a:spcPct val="0"/>
              </a:spcAft>
              <a:defRPr sz="1100" kern="1200">
                <a:solidFill>
                  <a:schemeClr val="lt1"/>
                </a:solidFill>
                <a:latin typeface="+mn-lt"/>
                <a:ea typeface="+mn-ea"/>
                <a:cs typeface="+mn-cs"/>
              </a:defRPr>
            </a:lvl1pPr>
            <a:lvl2pPr marL="457200" indent="0" algn="l" rtl="0" eaLnBrk="0" fontAlgn="base" hangingPunct="0">
              <a:spcBef>
                <a:spcPct val="0"/>
              </a:spcBef>
              <a:spcAft>
                <a:spcPct val="0"/>
              </a:spcAft>
              <a:defRPr sz="1100" kern="1200">
                <a:solidFill>
                  <a:schemeClr val="lt1"/>
                </a:solidFill>
                <a:latin typeface="+mn-lt"/>
                <a:ea typeface="+mn-ea"/>
                <a:cs typeface="+mn-cs"/>
              </a:defRPr>
            </a:lvl2pPr>
            <a:lvl3pPr marL="914400" indent="0" algn="l" rtl="0" eaLnBrk="0" fontAlgn="base" hangingPunct="0">
              <a:spcBef>
                <a:spcPct val="0"/>
              </a:spcBef>
              <a:spcAft>
                <a:spcPct val="0"/>
              </a:spcAft>
              <a:defRPr sz="1100" kern="1200">
                <a:solidFill>
                  <a:schemeClr val="lt1"/>
                </a:solidFill>
                <a:latin typeface="+mn-lt"/>
                <a:ea typeface="+mn-ea"/>
                <a:cs typeface="+mn-cs"/>
              </a:defRPr>
            </a:lvl3pPr>
            <a:lvl4pPr marL="1371600" indent="0" algn="l" rtl="0" eaLnBrk="0" fontAlgn="base" hangingPunct="0">
              <a:spcBef>
                <a:spcPct val="0"/>
              </a:spcBef>
              <a:spcAft>
                <a:spcPct val="0"/>
              </a:spcAft>
              <a:defRPr sz="1100" kern="1200">
                <a:solidFill>
                  <a:schemeClr val="lt1"/>
                </a:solidFill>
                <a:latin typeface="+mn-lt"/>
                <a:ea typeface="+mn-ea"/>
                <a:cs typeface="+mn-cs"/>
              </a:defRPr>
            </a:lvl4pPr>
            <a:lvl5pPr marL="1828800" indent="0" algn="l" rtl="0" eaLnBrk="0" fontAlgn="base" hangingPunct="0">
              <a:spcBef>
                <a:spcPct val="0"/>
              </a:spcBef>
              <a:spcAft>
                <a:spcPct val="0"/>
              </a:spcAft>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a:pPr algn="ctr"/>
            <a:endParaRPr lang="es-ES" dirty="0"/>
          </a:p>
        </p:txBody>
      </p:sp>
      <p:pic>
        <p:nvPicPr>
          <p:cNvPr id="15" name="Imagen 14">
            <a:extLst>
              <a:ext uri="{FF2B5EF4-FFF2-40B4-BE49-F238E27FC236}">
                <a16:creationId xmlns:a16="http://schemas.microsoft.com/office/drawing/2014/main" id="{7CEE8D80-C95B-DE1A-8F0C-0DC387063CBA}"/>
              </a:ext>
            </a:extLst>
          </p:cNvPr>
          <p:cNvPicPr>
            <a:picLocks noChangeAspect="1"/>
          </p:cNvPicPr>
          <p:nvPr/>
        </p:nvPicPr>
        <p:blipFill rotWithShape="1">
          <a:blip r:embed="rId4"/>
          <a:srcRect l="48945" r="34591" b="49013"/>
          <a:stretch/>
        </p:blipFill>
        <p:spPr>
          <a:xfrm>
            <a:off x="4282114" y="2686518"/>
            <a:ext cx="993982" cy="1019217"/>
          </a:xfrm>
          <a:prstGeom prst="rect">
            <a:avLst/>
          </a:prstGeom>
        </p:spPr>
      </p:pic>
    </p:spTree>
    <p:extLst>
      <p:ext uri="{BB962C8B-B14F-4D97-AF65-F5344CB8AC3E}">
        <p14:creationId xmlns:p14="http://schemas.microsoft.com/office/powerpoint/2010/main" val="314241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6645F-5DFF-2E7C-EDED-6C591A5DDECC}"/>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48D3D395-5C0A-70B3-27E2-854B7501D68B}"/>
              </a:ext>
            </a:extLst>
          </p:cNvPr>
          <p:cNvSpPr>
            <a:spLocks noGrp="1"/>
          </p:cNvSpPr>
          <p:nvPr>
            <p:ph type="sldNum" sz="quarter" idx="17"/>
          </p:nvPr>
        </p:nvSpPr>
        <p:spPr/>
        <p:txBody>
          <a:bodyPr/>
          <a:lstStyle/>
          <a:p>
            <a:fld id="{BB8D5C63-063D-45E1-81BF-B5202E5C5928}" type="slidenum">
              <a:rPr lang="es-ES" altLang="es-ES" smtClean="0"/>
              <a:pPr/>
              <a:t>11</a:t>
            </a:fld>
            <a:endParaRPr lang="es-ES" altLang="es-ES" dirty="0"/>
          </a:p>
        </p:txBody>
      </p:sp>
      <p:sp>
        <p:nvSpPr>
          <p:cNvPr id="3" name="Rectángulo 2">
            <a:extLst>
              <a:ext uri="{FF2B5EF4-FFF2-40B4-BE49-F238E27FC236}">
                <a16:creationId xmlns:a16="http://schemas.microsoft.com/office/drawing/2014/main" id="{BB5337CE-8BA0-3955-F5BF-464F7BC9B144}"/>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0C9D6A7F-B05D-1778-9134-0B62081353C9}"/>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para en el suministro de agua desalada para agricultura</a:t>
            </a:r>
          </a:p>
        </p:txBody>
      </p:sp>
      <p:cxnSp>
        <p:nvCxnSpPr>
          <p:cNvPr id="6" name="Conector recto 5">
            <a:extLst>
              <a:ext uri="{FF2B5EF4-FFF2-40B4-BE49-F238E27FC236}">
                <a16:creationId xmlns:a16="http://schemas.microsoft.com/office/drawing/2014/main" id="{9C4905B8-BCFE-A8D9-AABF-543822374B43}"/>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ardrop 6">
            <a:extLst>
              <a:ext uri="{FF2B5EF4-FFF2-40B4-BE49-F238E27FC236}">
                <a16:creationId xmlns:a16="http://schemas.microsoft.com/office/drawing/2014/main" id="{9ADFF7A1-A335-3DC6-82CD-C5B6D9735A9B}"/>
              </a:ext>
            </a:extLst>
          </p:cNvPr>
          <p:cNvSpPr/>
          <p:nvPr/>
        </p:nvSpPr>
        <p:spPr>
          <a:xfrm rot="16200000" flipH="1">
            <a:off x="5724187" y="1682514"/>
            <a:ext cx="2281805" cy="2281805"/>
          </a:xfrm>
          <a:prstGeom prst="teardrop">
            <a:avLst/>
          </a:prstGeom>
          <a:solidFill>
            <a:srgbClr val="FC78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ardrop 8">
            <a:extLst>
              <a:ext uri="{FF2B5EF4-FFF2-40B4-BE49-F238E27FC236}">
                <a16:creationId xmlns:a16="http://schemas.microsoft.com/office/drawing/2014/main" id="{7975929D-092A-7FAA-A2C1-DD7F061F83DF}"/>
              </a:ext>
            </a:extLst>
          </p:cNvPr>
          <p:cNvSpPr/>
          <p:nvPr/>
        </p:nvSpPr>
        <p:spPr>
          <a:xfrm rot="16200000" flipV="1">
            <a:off x="3442379" y="3964319"/>
            <a:ext cx="2281805" cy="2281805"/>
          </a:xfrm>
          <a:prstGeom prst="teardrop">
            <a:avLst/>
          </a:prstGeom>
          <a:solidFill>
            <a:srgbClr val="0CA5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49">
            <a:extLst>
              <a:ext uri="{FF2B5EF4-FFF2-40B4-BE49-F238E27FC236}">
                <a16:creationId xmlns:a16="http://schemas.microsoft.com/office/drawing/2014/main" id="{F0F0EAC4-1E92-C667-F84D-8907D7DE23C9}"/>
              </a:ext>
            </a:extLst>
          </p:cNvPr>
          <p:cNvGrpSpPr/>
          <p:nvPr/>
        </p:nvGrpSpPr>
        <p:grpSpPr>
          <a:xfrm>
            <a:off x="3388325" y="1831662"/>
            <a:ext cx="2747811" cy="2281861"/>
            <a:chOff x="3760138" y="1693419"/>
            <a:chExt cx="2747811" cy="2281861"/>
          </a:xfrm>
        </p:grpSpPr>
        <p:sp>
          <p:nvSpPr>
            <p:cNvPr id="11" name="Freeform: Shape 41">
              <a:extLst>
                <a:ext uri="{FF2B5EF4-FFF2-40B4-BE49-F238E27FC236}">
                  <a16:creationId xmlns:a16="http://schemas.microsoft.com/office/drawing/2014/main" id="{82F21D9D-C17F-D227-5B3C-3C55125B5E2D}"/>
                </a:ext>
              </a:extLst>
            </p:cNvPr>
            <p:cNvSpPr/>
            <p:nvPr/>
          </p:nvSpPr>
          <p:spPr>
            <a:xfrm rot="18588932" flipH="1">
              <a:off x="3993113" y="1460444"/>
              <a:ext cx="2281861" cy="2747811"/>
            </a:xfrm>
            <a:custGeom>
              <a:avLst/>
              <a:gdLst>
                <a:gd name="connsiteX0" fmla="*/ 264591 w 2281861"/>
                <a:gd name="connsiteY0" fmla="*/ 410390 h 2747811"/>
                <a:gd name="connsiteX1" fmla="*/ 264592 w 2281861"/>
                <a:gd name="connsiteY1" fmla="*/ 410391 h 2747811"/>
                <a:gd name="connsiteX2" fmla="*/ 410390 w 2281861"/>
                <a:gd name="connsiteY2" fmla="*/ 2017270 h 2747811"/>
                <a:gd name="connsiteX3" fmla="*/ 770596 w 2281861"/>
                <a:gd name="connsiteY3" fmla="*/ 2317548 h 2747811"/>
                <a:gd name="connsiteX4" fmla="*/ 699822 w 2281861"/>
                <a:gd name="connsiteY4" fmla="*/ 2331836 h 2747811"/>
                <a:gd name="connsiteX5" fmla="*/ 584642 w 2281861"/>
                <a:gd name="connsiteY5" fmla="*/ 2505603 h 2747811"/>
                <a:gd name="connsiteX6" fmla="*/ 773229 w 2281861"/>
                <a:gd name="connsiteY6" fmla="*/ 2694190 h 2747811"/>
                <a:gd name="connsiteX7" fmla="*/ 961816 w 2281861"/>
                <a:gd name="connsiteY7" fmla="*/ 2505603 h 2747811"/>
                <a:gd name="connsiteX8" fmla="*/ 961816 w 2281861"/>
                <a:gd name="connsiteY8" fmla="*/ 2476954 h 2747811"/>
                <a:gd name="connsiteX9" fmla="*/ 1286729 w 2281861"/>
                <a:gd name="connsiteY9" fmla="*/ 2747811 h 2747811"/>
                <a:gd name="connsiteX10" fmla="*/ 1553797 w 2281861"/>
                <a:gd name="connsiteY10" fmla="*/ 2427442 h 2747811"/>
                <a:gd name="connsiteX11" fmla="*/ 1552137 w 2281861"/>
                <a:gd name="connsiteY11" fmla="*/ 2427579 h 2747811"/>
                <a:gd name="connsiteX12" fmla="*/ 1348680 w 2281861"/>
                <a:gd name="connsiteY12" fmla="*/ 2255140 h 2747811"/>
                <a:gd name="connsiteX13" fmla="*/ 1521120 w 2281861"/>
                <a:gd name="connsiteY13" fmla="*/ 2051682 h 2747811"/>
                <a:gd name="connsiteX14" fmla="*/ 1703771 w 2281861"/>
                <a:gd name="connsiteY14" fmla="*/ 2152183 h 2747811"/>
                <a:gd name="connsiteX15" fmla="*/ 1724245 w 2281861"/>
                <a:gd name="connsiteY15" fmla="*/ 2222976 h 2747811"/>
                <a:gd name="connsiteX16" fmla="*/ 2017269 w 2281861"/>
                <a:gd name="connsiteY16" fmla="*/ 1871472 h 2747811"/>
                <a:gd name="connsiteX17" fmla="*/ 1871471 w 2281861"/>
                <a:gd name="connsiteY17" fmla="*/ 264592 h 2747811"/>
                <a:gd name="connsiteX18" fmla="*/ 264591 w 2281861"/>
                <a:gd name="connsiteY18" fmla="*/ 410390 h 2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1861" h="2747811">
                  <a:moveTo>
                    <a:pt x="264591" y="410390"/>
                  </a:moveTo>
                  <a:lnTo>
                    <a:pt x="264592" y="410391"/>
                  </a:lnTo>
                  <a:cubicBezTo>
                    <a:pt x="-138874" y="894379"/>
                    <a:pt x="-73598" y="1613804"/>
                    <a:pt x="410390" y="2017270"/>
                  </a:cubicBezTo>
                  <a:lnTo>
                    <a:pt x="770596" y="2317548"/>
                  </a:lnTo>
                  <a:lnTo>
                    <a:pt x="699822" y="2331836"/>
                  </a:lnTo>
                  <a:cubicBezTo>
                    <a:pt x="632136" y="2360465"/>
                    <a:pt x="584642" y="2427488"/>
                    <a:pt x="584642" y="2505603"/>
                  </a:cubicBezTo>
                  <a:cubicBezTo>
                    <a:pt x="584642" y="2609757"/>
                    <a:pt x="669075" y="2694190"/>
                    <a:pt x="773229" y="2694190"/>
                  </a:cubicBezTo>
                  <a:cubicBezTo>
                    <a:pt x="877383" y="2694190"/>
                    <a:pt x="961816" y="2609757"/>
                    <a:pt x="961816" y="2505603"/>
                  </a:cubicBezTo>
                  <a:lnTo>
                    <a:pt x="961816" y="2476954"/>
                  </a:lnTo>
                  <a:lnTo>
                    <a:pt x="1286729" y="2747811"/>
                  </a:lnTo>
                  <a:lnTo>
                    <a:pt x="1553797" y="2427442"/>
                  </a:lnTo>
                  <a:lnTo>
                    <a:pt x="1552137" y="2427579"/>
                  </a:lnTo>
                  <a:cubicBezTo>
                    <a:pt x="1448336" y="2436145"/>
                    <a:pt x="1357245" y="2358940"/>
                    <a:pt x="1348680" y="2255140"/>
                  </a:cubicBezTo>
                  <a:cubicBezTo>
                    <a:pt x="1340116" y="2151338"/>
                    <a:pt x="1417319" y="2060248"/>
                    <a:pt x="1521120" y="2051682"/>
                  </a:cubicBezTo>
                  <a:cubicBezTo>
                    <a:pt x="1598971" y="2045258"/>
                    <a:pt x="1669672" y="2087080"/>
                    <a:pt x="1703771" y="2152183"/>
                  </a:cubicBezTo>
                  <a:lnTo>
                    <a:pt x="1724245" y="2222976"/>
                  </a:lnTo>
                  <a:lnTo>
                    <a:pt x="2017269" y="1871472"/>
                  </a:lnTo>
                  <a:cubicBezTo>
                    <a:pt x="2420736" y="1387483"/>
                    <a:pt x="2355459" y="668058"/>
                    <a:pt x="1871471" y="264592"/>
                  </a:cubicBezTo>
                  <a:cubicBezTo>
                    <a:pt x="1387483" y="-138874"/>
                    <a:pt x="668058" y="-73598"/>
                    <a:pt x="264591" y="410390"/>
                  </a:cubicBezTo>
                  <a:close/>
                </a:path>
              </a:pathLst>
            </a:custGeom>
            <a:solidFill>
              <a:srgbClr val="9ED443"/>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45">
              <a:extLst>
                <a:ext uri="{FF2B5EF4-FFF2-40B4-BE49-F238E27FC236}">
                  <a16:creationId xmlns:a16="http://schemas.microsoft.com/office/drawing/2014/main" id="{793EE8F7-5BEC-13C7-3AAC-60A3C482F022}"/>
                </a:ext>
              </a:extLst>
            </p:cNvPr>
            <p:cNvSpPr/>
            <p:nvPr/>
          </p:nvSpPr>
          <p:spPr>
            <a:xfrm>
              <a:off x="4237247" y="1967326"/>
              <a:ext cx="1435694" cy="1435694"/>
            </a:xfrm>
            <a:prstGeom prst="ellipse">
              <a:avLst/>
            </a:pr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50">
            <a:extLst>
              <a:ext uri="{FF2B5EF4-FFF2-40B4-BE49-F238E27FC236}">
                <a16:creationId xmlns:a16="http://schemas.microsoft.com/office/drawing/2014/main" id="{6EC94175-82E3-56C6-115C-4975C5758D42}"/>
              </a:ext>
            </a:extLst>
          </p:cNvPr>
          <p:cNvGrpSpPr/>
          <p:nvPr/>
        </p:nvGrpSpPr>
        <p:grpSpPr>
          <a:xfrm>
            <a:off x="5574982" y="1628458"/>
            <a:ext cx="2281861" cy="2747811"/>
            <a:chOff x="5946795" y="1490215"/>
            <a:chExt cx="2281861" cy="2747811"/>
          </a:xfrm>
        </p:grpSpPr>
        <p:sp>
          <p:nvSpPr>
            <p:cNvPr id="14" name="Freeform: Shape 42">
              <a:extLst>
                <a:ext uri="{FF2B5EF4-FFF2-40B4-BE49-F238E27FC236}">
                  <a16:creationId xmlns:a16="http://schemas.microsoft.com/office/drawing/2014/main" id="{56DD6F8B-F77A-8AF9-1A0C-6419004D09E1}"/>
                </a:ext>
              </a:extLst>
            </p:cNvPr>
            <p:cNvSpPr/>
            <p:nvPr/>
          </p:nvSpPr>
          <p:spPr>
            <a:xfrm rot="2388932" flipH="1">
              <a:off x="5946795" y="1490215"/>
              <a:ext cx="2281861" cy="2747811"/>
            </a:xfrm>
            <a:custGeom>
              <a:avLst/>
              <a:gdLst>
                <a:gd name="connsiteX0" fmla="*/ 1871471 w 2281861"/>
                <a:gd name="connsiteY0" fmla="*/ 264592 h 2747811"/>
                <a:gd name="connsiteX1" fmla="*/ 264591 w 2281861"/>
                <a:gd name="connsiteY1" fmla="*/ 410390 h 2747811"/>
                <a:gd name="connsiteX2" fmla="*/ 264592 w 2281861"/>
                <a:gd name="connsiteY2" fmla="*/ 410391 h 2747811"/>
                <a:gd name="connsiteX3" fmla="*/ 410390 w 2281861"/>
                <a:gd name="connsiteY3" fmla="*/ 2017270 h 2747811"/>
                <a:gd name="connsiteX4" fmla="*/ 770596 w 2281861"/>
                <a:gd name="connsiteY4" fmla="*/ 2317548 h 2747811"/>
                <a:gd name="connsiteX5" fmla="*/ 699822 w 2281861"/>
                <a:gd name="connsiteY5" fmla="*/ 2331836 h 2747811"/>
                <a:gd name="connsiteX6" fmla="*/ 584642 w 2281861"/>
                <a:gd name="connsiteY6" fmla="*/ 2505603 h 2747811"/>
                <a:gd name="connsiteX7" fmla="*/ 773229 w 2281861"/>
                <a:gd name="connsiteY7" fmla="*/ 2694190 h 2747811"/>
                <a:gd name="connsiteX8" fmla="*/ 961816 w 2281861"/>
                <a:gd name="connsiteY8" fmla="*/ 2505603 h 2747811"/>
                <a:gd name="connsiteX9" fmla="*/ 961816 w 2281861"/>
                <a:gd name="connsiteY9" fmla="*/ 2476954 h 2747811"/>
                <a:gd name="connsiteX10" fmla="*/ 1286729 w 2281861"/>
                <a:gd name="connsiteY10" fmla="*/ 2747811 h 2747811"/>
                <a:gd name="connsiteX11" fmla="*/ 1553797 w 2281861"/>
                <a:gd name="connsiteY11" fmla="*/ 2427442 h 2747811"/>
                <a:gd name="connsiteX12" fmla="*/ 1552137 w 2281861"/>
                <a:gd name="connsiteY12" fmla="*/ 2427579 h 2747811"/>
                <a:gd name="connsiteX13" fmla="*/ 1348680 w 2281861"/>
                <a:gd name="connsiteY13" fmla="*/ 2255140 h 2747811"/>
                <a:gd name="connsiteX14" fmla="*/ 1521120 w 2281861"/>
                <a:gd name="connsiteY14" fmla="*/ 2051682 h 2747811"/>
                <a:gd name="connsiteX15" fmla="*/ 1703771 w 2281861"/>
                <a:gd name="connsiteY15" fmla="*/ 2152183 h 2747811"/>
                <a:gd name="connsiteX16" fmla="*/ 1724245 w 2281861"/>
                <a:gd name="connsiteY16" fmla="*/ 2222976 h 2747811"/>
                <a:gd name="connsiteX17" fmla="*/ 2017269 w 2281861"/>
                <a:gd name="connsiteY17" fmla="*/ 1871472 h 2747811"/>
                <a:gd name="connsiteX18" fmla="*/ 1871471 w 2281861"/>
                <a:gd name="connsiteY18" fmla="*/ 264592 h 2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1861" h="2747811">
                  <a:moveTo>
                    <a:pt x="1871471" y="264592"/>
                  </a:moveTo>
                  <a:cubicBezTo>
                    <a:pt x="1387483" y="-138874"/>
                    <a:pt x="668058" y="-73598"/>
                    <a:pt x="264591" y="410390"/>
                  </a:cubicBezTo>
                  <a:lnTo>
                    <a:pt x="264592" y="410391"/>
                  </a:lnTo>
                  <a:cubicBezTo>
                    <a:pt x="-138874" y="894379"/>
                    <a:pt x="-73598" y="1613804"/>
                    <a:pt x="410390" y="2017270"/>
                  </a:cubicBezTo>
                  <a:lnTo>
                    <a:pt x="770596" y="2317548"/>
                  </a:lnTo>
                  <a:lnTo>
                    <a:pt x="699822" y="2331836"/>
                  </a:lnTo>
                  <a:cubicBezTo>
                    <a:pt x="632136" y="2360465"/>
                    <a:pt x="584642" y="2427488"/>
                    <a:pt x="584642" y="2505603"/>
                  </a:cubicBezTo>
                  <a:cubicBezTo>
                    <a:pt x="584642" y="2609757"/>
                    <a:pt x="669075" y="2694190"/>
                    <a:pt x="773229" y="2694190"/>
                  </a:cubicBezTo>
                  <a:cubicBezTo>
                    <a:pt x="877383" y="2694190"/>
                    <a:pt x="961816" y="2609757"/>
                    <a:pt x="961816" y="2505603"/>
                  </a:cubicBezTo>
                  <a:lnTo>
                    <a:pt x="961816" y="2476954"/>
                  </a:lnTo>
                  <a:lnTo>
                    <a:pt x="1286729" y="2747811"/>
                  </a:lnTo>
                  <a:lnTo>
                    <a:pt x="1553797" y="2427442"/>
                  </a:lnTo>
                  <a:lnTo>
                    <a:pt x="1552137" y="2427579"/>
                  </a:lnTo>
                  <a:cubicBezTo>
                    <a:pt x="1448336" y="2436145"/>
                    <a:pt x="1357245" y="2358940"/>
                    <a:pt x="1348680" y="2255140"/>
                  </a:cubicBezTo>
                  <a:cubicBezTo>
                    <a:pt x="1340116" y="2151338"/>
                    <a:pt x="1417319" y="2060248"/>
                    <a:pt x="1521120" y="2051682"/>
                  </a:cubicBezTo>
                  <a:cubicBezTo>
                    <a:pt x="1598971" y="2045258"/>
                    <a:pt x="1669672" y="2087080"/>
                    <a:pt x="1703771" y="2152183"/>
                  </a:cubicBezTo>
                  <a:lnTo>
                    <a:pt x="1724245" y="2222976"/>
                  </a:lnTo>
                  <a:lnTo>
                    <a:pt x="2017269" y="1871472"/>
                  </a:lnTo>
                  <a:cubicBezTo>
                    <a:pt x="2420736" y="1387483"/>
                    <a:pt x="2355459" y="668058"/>
                    <a:pt x="1871471" y="264592"/>
                  </a:cubicBezTo>
                  <a:close/>
                </a:path>
              </a:pathLst>
            </a:custGeom>
            <a:solidFill>
              <a:srgbClr val="43D1A1"/>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46">
              <a:extLst>
                <a:ext uri="{FF2B5EF4-FFF2-40B4-BE49-F238E27FC236}">
                  <a16:creationId xmlns:a16="http://schemas.microsoft.com/office/drawing/2014/main" id="{88F392A7-AEC0-4213-7CEF-1F8D3DEF5622}"/>
                </a:ext>
              </a:extLst>
            </p:cNvPr>
            <p:cNvSpPr/>
            <p:nvPr/>
          </p:nvSpPr>
          <p:spPr>
            <a:xfrm>
              <a:off x="6464632" y="1977847"/>
              <a:ext cx="1435694" cy="1435694"/>
            </a:xfrm>
            <a:prstGeom prst="ellipse">
              <a:avLst/>
            </a:pr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52">
            <a:extLst>
              <a:ext uri="{FF2B5EF4-FFF2-40B4-BE49-F238E27FC236}">
                <a16:creationId xmlns:a16="http://schemas.microsoft.com/office/drawing/2014/main" id="{7E9C1FBD-C8C7-49BB-D3E2-A369067E5661}"/>
              </a:ext>
            </a:extLst>
          </p:cNvPr>
          <p:cNvGrpSpPr/>
          <p:nvPr/>
        </p:nvGrpSpPr>
        <p:grpSpPr>
          <a:xfrm>
            <a:off x="3591526" y="3547770"/>
            <a:ext cx="2281861" cy="2747811"/>
            <a:chOff x="3963339" y="3409527"/>
            <a:chExt cx="2281861" cy="2747811"/>
          </a:xfrm>
        </p:grpSpPr>
        <p:sp>
          <p:nvSpPr>
            <p:cNvPr id="17" name="Freeform: Shape 44">
              <a:extLst>
                <a:ext uri="{FF2B5EF4-FFF2-40B4-BE49-F238E27FC236}">
                  <a16:creationId xmlns:a16="http://schemas.microsoft.com/office/drawing/2014/main" id="{7C493529-4A34-6D6F-50A4-4E595021BE57}"/>
                </a:ext>
              </a:extLst>
            </p:cNvPr>
            <p:cNvSpPr/>
            <p:nvPr/>
          </p:nvSpPr>
          <p:spPr>
            <a:xfrm rot="13188932" flipH="1">
              <a:off x="3963339" y="3409527"/>
              <a:ext cx="2281861" cy="2747811"/>
            </a:xfrm>
            <a:custGeom>
              <a:avLst/>
              <a:gdLst>
                <a:gd name="connsiteX0" fmla="*/ 639878 w 2281861"/>
                <a:gd name="connsiteY0" fmla="*/ 2638954 h 2747811"/>
                <a:gd name="connsiteX1" fmla="*/ 773229 w 2281861"/>
                <a:gd name="connsiteY1" fmla="*/ 2694190 h 2747811"/>
                <a:gd name="connsiteX2" fmla="*/ 961816 w 2281861"/>
                <a:gd name="connsiteY2" fmla="*/ 2505603 h 2747811"/>
                <a:gd name="connsiteX3" fmla="*/ 961816 w 2281861"/>
                <a:gd name="connsiteY3" fmla="*/ 2476954 h 2747811"/>
                <a:gd name="connsiteX4" fmla="*/ 1286729 w 2281861"/>
                <a:gd name="connsiteY4" fmla="*/ 2747811 h 2747811"/>
                <a:gd name="connsiteX5" fmla="*/ 1553797 w 2281861"/>
                <a:gd name="connsiteY5" fmla="*/ 2427442 h 2747811"/>
                <a:gd name="connsiteX6" fmla="*/ 1552137 w 2281861"/>
                <a:gd name="connsiteY6" fmla="*/ 2427579 h 2747811"/>
                <a:gd name="connsiteX7" fmla="*/ 1348680 w 2281861"/>
                <a:gd name="connsiteY7" fmla="*/ 2255140 h 2747811"/>
                <a:gd name="connsiteX8" fmla="*/ 1521120 w 2281861"/>
                <a:gd name="connsiteY8" fmla="*/ 2051682 h 2747811"/>
                <a:gd name="connsiteX9" fmla="*/ 1703771 w 2281861"/>
                <a:gd name="connsiteY9" fmla="*/ 2152183 h 2747811"/>
                <a:gd name="connsiteX10" fmla="*/ 1724245 w 2281861"/>
                <a:gd name="connsiteY10" fmla="*/ 2222976 h 2747811"/>
                <a:gd name="connsiteX11" fmla="*/ 2017269 w 2281861"/>
                <a:gd name="connsiteY11" fmla="*/ 1871472 h 2747811"/>
                <a:gd name="connsiteX12" fmla="*/ 1871471 w 2281861"/>
                <a:gd name="connsiteY12" fmla="*/ 264592 h 2747811"/>
                <a:gd name="connsiteX13" fmla="*/ 264591 w 2281861"/>
                <a:gd name="connsiteY13" fmla="*/ 410390 h 2747811"/>
                <a:gd name="connsiteX14" fmla="*/ 264592 w 2281861"/>
                <a:gd name="connsiteY14" fmla="*/ 410391 h 2747811"/>
                <a:gd name="connsiteX15" fmla="*/ 410390 w 2281861"/>
                <a:gd name="connsiteY15" fmla="*/ 2017270 h 2747811"/>
                <a:gd name="connsiteX16" fmla="*/ 770596 w 2281861"/>
                <a:gd name="connsiteY16" fmla="*/ 2317548 h 2747811"/>
                <a:gd name="connsiteX17" fmla="*/ 699822 w 2281861"/>
                <a:gd name="connsiteY17" fmla="*/ 2331836 h 2747811"/>
                <a:gd name="connsiteX18" fmla="*/ 584642 w 2281861"/>
                <a:gd name="connsiteY18" fmla="*/ 2505603 h 2747811"/>
                <a:gd name="connsiteX19" fmla="*/ 639878 w 2281861"/>
                <a:gd name="connsiteY19" fmla="*/ 2638954 h 2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1861" h="2747811">
                  <a:moveTo>
                    <a:pt x="639878" y="2638954"/>
                  </a:moveTo>
                  <a:cubicBezTo>
                    <a:pt x="674005" y="2673082"/>
                    <a:pt x="721152" y="2694190"/>
                    <a:pt x="773229" y="2694190"/>
                  </a:cubicBezTo>
                  <a:cubicBezTo>
                    <a:pt x="877383" y="2694190"/>
                    <a:pt x="961816" y="2609757"/>
                    <a:pt x="961816" y="2505603"/>
                  </a:cubicBezTo>
                  <a:lnTo>
                    <a:pt x="961816" y="2476954"/>
                  </a:lnTo>
                  <a:lnTo>
                    <a:pt x="1286729" y="2747811"/>
                  </a:lnTo>
                  <a:lnTo>
                    <a:pt x="1553797" y="2427442"/>
                  </a:lnTo>
                  <a:lnTo>
                    <a:pt x="1552137" y="2427579"/>
                  </a:lnTo>
                  <a:cubicBezTo>
                    <a:pt x="1448336" y="2436145"/>
                    <a:pt x="1357245" y="2358940"/>
                    <a:pt x="1348680" y="2255140"/>
                  </a:cubicBezTo>
                  <a:cubicBezTo>
                    <a:pt x="1340116" y="2151338"/>
                    <a:pt x="1417319" y="2060248"/>
                    <a:pt x="1521120" y="2051682"/>
                  </a:cubicBezTo>
                  <a:cubicBezTo>
                    <a:pt x="1598971" y="2045258"/>
                    <a:pt x="1669672" y="2087080"/>
                    <a:pt x="1703771" y="2152183"/>
                  </a:cubicBezTo>
                  <a:lnTo>
                    <a:pt x="1724245" y="2222976"/>
                  </a:lnTo>
                  <a:lnTo>
                    <a:pt x="2017269" y="1871472"/>
                  </a:lnTo>
                  <a:cubicBezTo>
                    <a:pt x="2420736" y="1387483"/>
                    <a:pt x="2355459" y="668058"/>
                    <a:pt x="1871471" y="264592"/>
                  </a:cubicBezTo>
                  <a:cubicBezTo>
                    <a:pt x="1387483" y="-138874"/>
                    <a:pt x="668058" y="-73598"/>
                    <a:pt x="264591" y="410390"/>
                  </a:cubicBezTo>
                  <a:lnTo>
                    <a:pt x="264592" y="410391"/>
                  </a:lnTo>
                  <a:cubicBezTo>
                    <a:pt x="-138874" y="894379"/>
                    <a:pt x="-73598" y="1613804"/>
                    <a:pt x="410390" y="2017270"/>
                  </a:cubicBezTo>
                  <a:lnTo>
                    <a:pt x="770596" y="2317548"/>
                  </a:lnTo>
                  <a:lnTo>
                    <a:pt x="699822" y="2331836"/>
                  </a:lnTo>
                  <a:cubicBezTo>
                    <a:pt x="632136" y="2360465"/>
                    <a:pt x="584642" y="2427488"/>
                    <a:pt x="584642" y="2505603"/>
                  </a:cubicBezTo>
                  <a:cubicBezTo>
                    <a:pt x="584642" y="2557680"/>
                    <a:pt x="605750" y="2604827"/>
                    <a:pt x="639878" y="2638954"/>
                  </a:cubicBezTo>
                  <a:close/>
                </a:path>
              </a:pathLst>
            </a:custGeom>
            <a:solidFill>
              <a:srgbClr val="4383DD"/>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47">
              <a:extLst>
                <a:ext uri="{FF2B5EF4-FFF2-40B4-BE49-F238E27FC236}">
                  <a16:creationId xmlns:a16="http://schemas.microsoft.com/office/drawing/2014/main" id="{9528FF58-DD64-7691-79AB-24C517F43894}"/>
                </a:ext>
              </a:extLst>
            </p:cNvPr>
            <p:cNvSpPr/>
            <p:nvPr/>
          </p:nvSpPr>
          <p:spPr>
            <a:xfrm>
              <a:off x="4237247" y="4244534"/>
              <a:ext cx="1435694" cy="1435694"/>
            </a:xfrm>
            <a:prstGeom prst="ellipse">
              <a:avLst/>
            </a:pr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51">
            <a:extLst>
              <a:ext uri="{FF2B5EF4-FFF2-40B4-BE49-F238E27FC236}">
                <a16:creationId xmlns:a16="http://schemas.microsoft.com/office/drawing/2014/main" id="{E12A0DE1-2E27-4A97-3A2A-7FE6E2C333C5}"/>
              </a:ext>
            </a:extLst>
          </p:cNvPr>
          <p:cNvGrpSpPr/>
          <p:nvPr/>
        </p:nvGrpSpPr>
        <p:grpSpPr>
          <a:xfrm>
            <a:off x="5390304" y="3958396"/>
            <a:ext cx="2613159" cy="2281806"/>
            <a:chOff x="4844745" y="5797224"/>
            <a:chExt cx="2613159" cy="2281806"/>
          </a:xfrm>
        </p:grpSpPr>
        <p:sp>
          <p:nvSpPr>
            <p:cNvPr id="20" name="Freeform: Shape 43">
              <a:extLst>
                <a:ext uri="{FF2B5EF4-FFF2-40B4-BE49-F238E27FC236}">
                  <a16:creationId xmlns:a16="http://schemas.microsoft.com/office/drawing/2014/main" id="{D291FA2B-058F-2BA6-E3F3-29CB445EA5C8}"/>
                </a:ext>
              </a:extLst>
            </p:cNvPr>
            <p:cNvSpPr/>
            <p:nvPr/>
          </p:nvSpPr>
          <p:spPr>
            <a:xfrm rot="16200000">
              <a:off x="5010422" y="5631547"/>
              <a:ext cx="2281806" cy="2613159"/>
            </a:xfrm>
            <a:custGeom>
              <a:avLst/>
              <a:gdLst>
                <a:gd name="connsiteX0" fmla="*/ 2281806 w 2281806"/>
                <a:gd name="connsiteY0" fmla="*/ 331353 h 2613159"/>
                <a:gd name="connsiteX1" fmla="*/ 2281806 w 2281806"/>
                <a:gd name="connsiteY1" fmla="*/ 748440 h 2613159"/>
                <a:gd name="connsiteX2" fmla="*/ 2280619 w 2281806"/>
                <a:gd name="connsiteY2" fmla="*/ 747272 h 2613159"/>
                <a:gd name="connsiteX3" fmla="*/ 2013926 w 2281806"/>
                <a:gd name="connsiteY3" fmla="*/ 749447 h 2613159"/>
                <a:gd name="connsiteX4" fmla="*/ 2016101 w 2281806"/>
                <a:gd name="connsiteY4" fmla="*/ 1016141 h 2613159"/>
                <a:gd name="connsiteX5" fmla="*/ 2220749 w 2281806"/>
                <a:gd name="connsiteY5" fmla="*/ 1055900 h 2613159"/>
                <a:gd name="connsiteX6" fmla="*/ 2281806 w 2281806"/>
                <a:gd name="connsiteY6" fmla="*/ 1014633 h 2613159"/>
                <a:gd name="connsiteX7" fmla="*/ 2281806 w 2281806"/>
                <a:gd name="connsiteY7" fmla="*/ 1472256 h 2613159"/>
                <a:gd name="connsiteX8" fmla="*/ 1140903 w 2281806"/>
                <a:gd name="connsiteY8" fmla="*/ 2613159 h 2613159"/>
                <a:gd name="connsiteX9" fmla="*/ 0 w 2281806"/>
                <a:gd name="connsiteY9" fmla="*/ 1472256 h 2613159"/>
                <a:gd name="connsiteX10" fmla="*/ 1 w 2281806"/>
                <a:gd name="connsiteY10" fmla="*/ 1472256 h 2613159"/>
                <a:gd name="connsiteX11" fmla="*/ 1140904 w 2281806"/>
                <a:gd name="connsiteY11" fmla="*/ 331353 h 2613159"/>
                <a:gd name="connsiteX12" fmla="*/ 1609854 w 2281806"/>
                <a:gd name="connsiteY12" fmla="*/ 331353 h 2613159"/>
                <a:gd name="connsiteX13" fmla="*/ 1564642 w 2281806"/>
                <a:gd name="connsiteY13" fmla="*/ 275060 h 2613159"/>
                <a:gd name="connsiteX14" fmla="*/ 1587437 w 2281806"/>
                <a:gd name="connsiteY14" fmla="*/ 67836 h 2613159"/>
                <a:gd name="connsiteX15" fmla="*/ 1853048 w 2281806"/>
                <a:gd name="connsiteY15" fmla="*/ 43736 h 2613159"/>
                <a:gd name="connsiteX16" fmla="*/ 1877148 w 2281806"/>
                <a:gd name="connsiteY16" fmla="*/ 309347 h 2613159"/>
                <a:gd name="connsiteX17" fmla="*/ 1858803 w 2281806"/>
                <a:gd name="connsiteY17" fmla="*/ 331353 h 261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1806" h="2613159">
                  <a:moveTo>
                    <a:pt x="2281806" y="331353"/>
                  </a:moveTo>
                  <a:lnTo>
                    <a:pt x="2281806" y="748440"/>
                  </a:lnTo>
                  <a:lnTo>
                    <a:pt x="2280619" y="747272"/>
                  </a:lnTo>
                  <a:cubicBezTo>
                    <a:pt x="2206373" y="674227"/>
                    <a:pt x="2086970" y="675201"/>
                    <a:pt x="2013926" y="749447"/>
                  </a:cubicBezTo>
                  <a:cubicBezTo>
                    <a:pt x="1940881" y="823694"/>
                    <a:pt x="1941855" y="943096"/>
                    <a:pt x="2016101" y="1016141"/>
                  </a:cubicBezTo>
                  <a:cubicBezTo>
                    <a:pt x="2071786" y="1070925"/>
                    <a:pt x="2152871" y="1084072"/>
                    <a:pt x="2220749" y="1055900"/>
                  </a:cubicBezTo>
                  <a:lnTo>
                    <a:pt x="2281806" y="1014633"/>
                  </a:lnTo>
                  <a:lnTo>
                    <a:pt x="2281806" y="1472256"/>
                  </a:lnTo>
                  <a:cubicBezTo>
                    <a:pt x="2281806" y="2102359"/>
                    <a:pt x="1771006" y="2613159"/>
                    <a:pt x="1140903" y="2613159"/>
                  </a:cubicBezTo>
                  <a:cubicBezTo>
                    <a:pt x="510800" y="2613159"/>
                    <a:pt x="0" y="2102359"/>
                    <a:pt x="0" y="1472256"/>
                  </a:cubicBezTo>
                  <a:lnTo>
                    <a:pt x="1" y="1472256"/>
                  </a:lnTo>
                  <a:cubicBezTo>
                    <a:pt x="1" y="842153"/>
                    <a:pt x="510801" y="331353"/>
                    <a:pt x="1140904" y="331353"/>
                  </a:cubicBezTo>
                  <a:lnTo>
                    <a:pt x="1609854" y="331353"/>
                  </a:lnTo>
                  <a:lnTo>
                    <a:pt x="1564642" y="275060"/>
                  </a:lnTo>
                  <a:cubicBezTo>
                    <a:pt x="1530983" y="209729"/>
                    <a:pt x="1537418" y="127837"/>
                    <a:pt x="1587437" y="67836"/>
                  </a:cubicBezTo>
                  <a:cubicBezTo>
                    <a:pt x="1654128" y="-12166"/>
                    <a:pt x="1773046" y="-22955"/>
                    <a:pt x="1853048" y="43736"/>
                  </a:cubicBezTo>
                  <a:cubicBezTo>
                    <a:pt x="1933049" y="110428"/>
                    <a:pt x="1943839" y="229346"/>
                    <a:pt x="1877148" y="309347"/>
                  </a:cubicBezTo>
                  <a:lnTo>
                    <a:pt x="1858803" y="331353"/>
                  </a:lnTo>
                  <a:close/>
                </a:path>
              </a:pathLst>
            </a:custGeom>
            <a:solidFill>
              <a:srgbClr val="40A7E1"/>
            </a:solidFill>
            <a:ln w="38100" cap="flat" cmpd="sng" algn="ctr">
              <a:solidFill>
                <a:sysClr val="window" lastClr="FFFFF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48">
              <a:extLst>
                <a:ext uri="{FF2B5EF4-FFF2-40B4-BE49-F238E27FC236}">
                  <a16:creationId xmlns:a16="http://schemas.microsoft.com/office/drawing/2014/main" id="{51CFDD05-8BAE-56F6-C911-174FF6C76EFD}"/>
                </a:ext>
              </a:extLst>
            </p:cNvPr>
            <p:cNvSpPr/>
            <p:nvPr/>
          </p:nvSpPr>
          <p:spPr>
            <a:xfrm>
              <a:off x="5579336" y="6257432"/>
              <a:ext cx="1435694" cy="1435694"/>
            </a:xfrm>
            <a:prstGeom prst="ellipse">
              <a:avLst/>
            </a:pr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Oval 53">
            <a:extLst>
              <a:ext uri="{FF2B5EF4-FFF2-40B4-BE49-F238E27FC236}">
                <a16:creationId xmlns:a16="http://schemas.microsoft.com/office/drawing/2014/main" id="{6C44B13D-BE04-98B7-05C1-F69435D66B77}"/>
              </a:ext>
            </a:extLst>
          </p:cNvPr>
          <p:cNvSpPr/>
          <p:nvPr/>
        </p:nvSpPr>
        <p:spPr>
          <a:xfrm>
            <a:off x="3969866" y="2207702"/>
            <a:ext cx="1226829" cy="1226829"/>
          </a:xfrm>
          <a:prstGeom prst="ellipse">
            <a:avLst/>
          </a:prstGeom>
          <a:gradFill>
            <a:gsLst>
              <a:gs pos="23000">
                <a:srgbClr val="DEDEDE"/>
              </a:gs>
              <a:gs pos="0">
                <a:sysClr val="window" lastClr="FFFFFF">
                  <a:lumMod val="50000"/>
                </a:sysClr>
              </a:gs>
              <a:gs pos="100000">
                <a:sysClr val="window" lastClr="FFFFFF"/>
              </a:gs>
            </a:gsLst>
            <a:lin ang="2700000" scaled="1"/>
          </a:gradFill>
          <a:ln w="57150" cap="flat" cmpd="sng" algn="ctr">
            <a:solidFill>
              <a:sysClr val="window" lastClr="FFFFFF"/>
            </a:solidFill>
            <a:prstDash val="solid"/>
            <a:miter lim="800000"/>
          </a:ln>
          <a:effectLst>
            <a:outerShdw blurRad="1016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68">
            <a:extLst>
              <a:ext uri="{FF2B5EF4-FFF2-40B4-BE49-F238E27FC236}">
                <a16:creationId xmlns:a16="http://schemas.microsoft.com/office/drawing/2014/main" id="{9B5E7070-EF06-237B-6423-8252EE1D4A1E}"/>
              </a:ext>
            </a:extLst>
          </p:cNvPr>
          <p:cNvGrpSpPr/>
          <p:nvPr/>
        </p:nvGrpSpPr>
        <p:grpSpPr>
          <a:xfrm>
            <a:off x="3969865" y="2451851"/>
            <a:ext cx="1226829" cy="3264486"/>
            <a:chOff x="4341678" y="2313608"/>
            <a:chExt cx="1226829" cy="3264486"/>
          </a:xfrm>
        </p:grpSpPr>
        <p:sp>
          <p:nvSpPr>
            <p:cNvPr id="24" name="Oval 55">
              <a:extLst>
                <a:ext uri="{FF2B5EF4-FFF2-40B4-BE49-F238E27FC236}">
                  <a16:creationId xmlns:a16="http://schemas.microsoft.com/office/drawing/2014/main" id="{329127D6-57F2-55E0-A93F-4C1667416821}"/>
                </a:ext>
              </a:extLst>
            </p:cNvPr>
            <p:cNvSpPr/>
            <p:nvPr/>
          </p:nvSpPr>
          <p:spPr>
            <a:xfrm>
              <a:off x="4341678" y="4351265"/>
              <a:ext cx="1226829" cy="1226829"/>
            </a:xfrm>
            <a:prstGeom prst="ellipse">
              <a:avLst/>
            </a:prstGeom>
            <a:gradFill>
              <a:gsLst>
                <a:gs pos="23000">
                  <a:srgbClr val="DEDEDE"/>
                </a:gs>
                <a:gs pos="0">
                  <a:sysClr val="window" lastClr="FFFFFF">
                    <a:lumMod val="50000"/>
                  </a:sysClr>
                </a:gs>
                <a:gs pos="100000">
                  <a:sysClr val="window" lastClr="FFFFFF"/>
                </a:gs>
              </a:gsLst>
              <a:lin ang="2700000" scaled="1"/>
            </a:gradFill>
            <a:ln w="57150" cap="flat" cmpd="sng" algn="ctr">
              <a:solidFill>
                <a:sysClr val="window" lastClr="FFFFFF"/>
              </a:solidFill>
              <a:prstDash val="solid"/>
              <a:miter lim="800000"/>
            </a:ln>
            <a:effectLst>
              <a:outerShdw blurRad="1016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 name="Graphic 60" descr="Users outline">
              <a:extLst>
                <a:ext uri="{FF2B5EF4-FFF2-40B4-BE49-F238E27FC236}">
                  <a16:creationId xmlns:a16="http://schemas.microsoft.com/office/drawing/2014/main" id="{B458ACB8-84B5-BBC2-F9D9-EE52A5A04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9709" y="2313608"/>
              <a:ext cx="742077" cy="742077"/>
            </a:xfrm>
            <a:prstGeom prst="rect">
              <a:avLst/>
            </a:prstGeom>
          </p:spPr>
        </p:pic>
      </p:grpSp>
      <p:sp>
        <p:nvSpPr>
          <p:cNvPr id="26" name="Oval 56">
            <a:extLst>
              <a:ext uri="{FF2B5EF4-FFF2-40B4-BE49-F238E27FC236}">
                <a16:creationId xmlns:a16="http://schemas.microsoft.com/office/drawing/2014/main" id="{17EBDE81-E0A8-C823-A188-E6FF03EFAAD5}"/>
              </a:ext>
            </a:extLst>
          </p:cNvPr>
          <p:cNvSpPr/>
          <p:nvPr/>
        </p:nvSpPr>
        <p:spPr>
          <a:xfrm>
            <a:off x="6223678" y="4513565"/>
            <a:ext cx="1226829" cy="1226829"/>
          </a:xfrm>
          <a:prstGeom prst="ellipse">
            <a:avLst/>
          </a:prstGeom>
          <a:gradFill>
            <a:gsLst>
              <a:gs pos="23000">
                <a:srgbClr val="DEDEDE"/>
              </a:gs>
              <a:gs pos="0">
                <a:sysClr val="window" lastClr="FFFFFF">
                  <a:lumMod val="50000"/>
                </a:sysClr>
              </a:gs>
              <a:gs pos="100000">
                <a:sysClr val="window" lastClr="FFFFFF"/>
              </a:gs>
            </a:gsLst>
            <a:lin ang="2700000" scaled="1"/>
          </a:gradFill>
          <a:ln w="57150" cap="flat" cmpd="sng" algn="ctr">
            <a:solidFill>
              <a:sysClr val="window" lastClr="FFFFFF"/>
            </a:solidFill>
            <a:prstDash val="solid"/>
            <a:miter lim="800000"/>
          </a:ln>
          <a:effectLst>
            <a:outerShdw blurRad="1016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54">
            <a:extLst>
              <a:ext uri="{FF2B5EF4-FFF2-40B4-BE49-F238E27FC236}">
                <a16:creationId xmlns:a16="http://schemas.microsoft.com/office/drawing/2014/main" id="{52A9EF10-4A22-305D-A8B1-EBF4953DBF63}"/>
              </a:ext>
            </a:extLst>
          </p:cNvPr>
          <p:cNvSpPr/>
          <p:nvPr/>
        </p:nvSpPr>
        <p:spPr>
          <a:xfrm>
            <a:off x="6163482" y="2225110"/>
            <a:ext cx="1226829" cy="1226829"/>
          </a:xfrm>
          <a:prstGeom prst="ellipse">
            <a:avLst/>
          </a:prstGeom>
          <a:gradFill>
            <a:gsLst>
              <a:gs pos="23000">
                <a:srgbClr val="DEDEDE"/>
              </a:gs>
              <a:gs pos="0">
                <a:sysClr val="window" lastClr="FFFFFF">
                  <a:lumMod val="50000"/>
                </a:sysClr>
              </a:gs>
              <a:gs pos="100000">
                <a:sysClr val="window" lastClr="FFFFFF"/>
              </a:gs>
            </a:gsLst>
            <a:lin ang="2700000" scaled="1"/>
          </a:gradFill>
          <a:ln w="57150" cap="flat" cmpd="sng" algn="ctr">
            <a:solidFill>
              <a:sysClr val="window" lastClr="FFFFFF"/>
            </a:solidFill>
            <a:prstDash val="solid"/>
            <a:miter lim="800000"/>
          </a:ln>
          <a:effectLst>
            <a:outerShdw blurRad="1016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82">
            <a:extLst>
              <a:ext uri="{FF2B5EF4-FFF2-40B4-BE49-F238E27FC236}">
                <a16:creationId xmlns:a16="http://schemas.microsoft.com/office/drawing/2014/main" id="{68AB0580-B434-1640-B3A1-D1EBFBF84930}"/>
              </a:ext>
            </a:extLst>
          </p:cNvPr>
          <p:cNvGrpSpPr/>
          <p:nvPr/>
        </p:nvGrpSpPr>
        <p:grpSpPr>
          <a:xfrm>
            <a:off x="355642" y="4528636"/>
            <a:ext cx="2751074" cy="877399"/>
            <a:chOff x="753093" y="4197102"/>
            <a:chExt cx="2751074" cy="877399"/>
          </a:xfrm>
        </p:grpSpPr>
        <p:sp>
          <p:nvSpPr>
            <p:cNvPr id="29" name="TextBox 70">
              <a:extLst>
                <a:ext uri="{FF2B5EF4-FFF2-40B4-BE49-F238E27FC236}">
                  <a16:creationId xmlns:a16="http://schemas.microsoft.com/office/drawing/2014/main" id="{A38564E9-5379-9FD2-3789-EB4DA3368003}"/>
                </a:ext>
              </a:extLst>
            </p:cNvPr>
            <p:cNvSpPr txBox="1"/>
            <p:nvPr/>
          </p:nvSpPr>
          <p:spPr>
            <a:xfrm>
              <a:off x="2976458" y="4197102"/>
              <a:ext cx="527709" cy="461665"/>
            </a:xfrm>
            <a:prstGeom prst="rect">
              <a:avLst/>
            </a:prstGeom>
            <a:noFill/>
          </p:spPr>
          <p:txBody>
            <a:bodyPr wrap="none" rtlCol="0">
              <a:spAutoFit/>
              <a:scene3d>
                <a:camera prst="perspectiveRight"/>
                <a:lightRig rig="threePt" dir="t"/>
              </a:scene3d>
            </a:bodyPr>
            <a:lstStyle/>
            <a:p>
              <a:pPr algn="r"/>
              <a:r>
                <a:rPr lang="es-ES" sz="2400" b="1" noProof="0" dirty="0">
                  <a:solidFill>
                    <a:srgbClr val="4383DD"/>
                  </a:solidFill>
                  <a:latin typeface="Arial" panose="020B0604020202020204" pitchFamily="34" charset="0"/>
                  <a:cs typeface="Arial" panose="020B0604020202020204" pitchFamily="34" charset="0"/>
                </a:rPr>
                <a:t>04</a:t>
              </a:r>
            </a:p>
          </p:txBody>
        </p:sp>
        <p:sp>
          <p:nvSpPr>
            <p:cNvPr id="30" name="TextBox 76">
              <a:extLst>
                <a:ext uri="{FF2B5EF4-FFF2-40B4-BE49-F238E27FC236}">
                  <a16:creationId xmlns:a16="http://schemas.microsoft.com/office/drawing/2014/main" id="{E1236400-6E7D-DE8D-C110-C4264FFC78F7}"/>
                </a:ext>
              </a:extLst>
            </p:cNvPr>
            <p:cNvSpPr txBox="1"/>
            <p:nvPr/>
          </p:nvSpPr>
          <p:spPr>
            <a:xfrm>
              <a:off x="753093" y="4510130"/>
              <a:ext cx="2751074" cy="400110"/>
            </a:xfrm>
            <a:prstGeom prst="rect">
              <a:avLst/>
            </a:prstGeom>
            <a:noFill/>
          </p:spPr>
          <p:txBody>
            <a:bodyPr wrap="none" rtlCol="0">
              <a:spAutoFit/>
              <a:scene3d>
                <a:camera prst="perspectiveRight"/>
                <a:lightRig rig="threePt" dir="t"/>
              </a:scene3d>
            </a:bodyPr>
            <a:lstStyle/>
            <a:p>
              <a:pPr algn="r"/>
              <a:r>
                <a:rPr lang="es-ES" sz="2000" b="1" noProof="0" dirty="0">
                  <a:cs typeface="Arial" panose="020B0604020202020204" pitchFamily="34" charset="0"/>
                </a:rPr>
                <a:t>Reducción de costes</a:t>
              </a:r>
              <a:endParaRPr lang="es-ES" sz="2000" b="1" noProof="0" dirty="0">
                <a:latin typeface="Arial" panose="020B0604020202020204" pitchFamily="34" charset="0"/>
                <a:cs typeface="Arial" panose="020B0604020202020204" pitchFamily="34" charset="0"/>
              </a:endParaRPr>
            </a:p>
          </p:txBody>
        </p:sp>
        <p:sp>
          <p:nvSpPr>
            <p:cNvPr id="31" name="TextBox 78">
              <a:extLst>
                <a:ext uri="{FF2B5EF4-FFF2-40B4-BE49-F238E27FC236}">
                  <a16:creationId xmlns:a16="http://schemas.microsoft.com/office/drawing/2014/main" id="{1E0EC5CA-CD2A-1431-52BF-1A52D131AE81}"/>
                </a:ext>
              </a:extLst>
            </p:cNvPr>
            <p:cNvSpPr txBox="1"/>
            <p:nvPr/>
          </p:nvSpPr>
          <p:spPr>
            <a:xfrm>
              <a:off x="1579857" y="4797502"/>
              <a:ext cx="1924310" cy="276999"/>
            </a:xfrm>
            <a:prstGeom prst="rect">
              <a:avLst/>
            </a:prstGeom>
            <a:noFill/>
          </p:spPr>
          <p:txBody>
            <a:bodyPr wrap="square" rtlCol="0">
              <a:spAutoFit/>
              <a:scene3d>
                <a:camera prst="perspectiveRight"/>
                <a:lightRig rig="threePt" dir="t"/>
              </a:scene3d>
            </a:bodyPr>
            <a:lstStyle/>
            <a:p>
              <a:pPr algn="r"/>
              <a:endParaRPr lang="es-ES" sz="1200" noProof="0" dirty="0">
                <a:latin typeface="Arial" panose="020B0604020202020204" pitchFamily="34" charset="0"/>
                <a:cs typeface="Arial" panose="020B0604020202020204" pitchFamily="34" charset="0"/>
              </a:endParaRPr>
            </a:p>
          </p:txBody>
        </p:sp>
      </p:grpSp>
      <p:grpSp>
        <p:nvGrpSpPr>
          <p:cNvPr id="32" name="Group 83">
            <a:extLst>
              <a:ext uri="{FF2B5EF4-FFF2-40B4-BE49-F238E27FC236}">
                <a16:creationId xmlns:a16="http://schemas.microsoft.com/office/drawing/2014/main" id="{6ED93ACA-C3FE-CFBE-25B2-5BCB739BEBFB}"/>
              </a:ext>
            </a:extLst>
          </p:cNvPr>
          <p:cNvGrpSpPr/>
          <p:nvPr/>
        </p:nvGrpSpPr>
        <p:grpSpPr>
          <a:xfrm>
            <a:off x="8234624" y="4528636"/>
            <a:ext cx="3016472" cy="1020914"/>
            <a:chOff x="8632075" y="4197102"/>
            <a:chExt cx="3016472" cy="1020914"/>
          </a:xfrm>
        </p:grpSpPr>
        <p:sp>
          <p:nvSpPr>
            <p:cNvPr id="33" name="TextBox 72">
              <a:extLst>
                <a:ext uri="{FF2B5EF4-FFF2-40B4-BE49-F238E27FC236}">
                  <a16:creationId xmlns:a16="http://schemas.microsoft.com/office/drawing/2014/main" id="{235B1FF2-85F7-617E-ACD8-B985407448B8}"/>
                </a:ext>
              </a:extLst>
            </p:cNvPr>
            <p:cNvSpPr txBox="1"/>
            <p:nvPr/>
          </p:nvSpPr>
          <p:spPr>
            <a:xfrm>
              <a:off x="8632075" y="4197102"/>
              <a:ext cx="527709" cy="461665"/>
            </a:xfrm>
            <a:prstGeom prst="rect">
              <a:avLst/>
            </a:prstGeom>
            <a:noFill/>
          </p:spPr>
          <p:txBody>
            <a:bodyPr wrap="none" rtlCol="0">
              <a:spAutoFit/>
              <a:scene3d>
                <a:camera prst="perspectiveRight"/>
                <a:lightRig rig="threePt" dir="t"/>
              </a:scene3d>
            </a:bodyPr>
            <a:lstStyle/>
            <a:p>
              <a:r>
                <a:rPr lang="en-US" sz="2400" b="1" dirty="0">
                  <a:solidFill>
                    <a:srgbClr val="40A7E1"/>
                  </a:solidFill>
                  <a:latin typeface="Arial" panose="020B0604020202020204" pitchFamily="34" charset="0"/>
                  <a:cs typeface="Arial" panose="020B0604020202020204" pitchFamily="34" charset="0"/>
                </a:rPr>
                <a:t>03</a:t>
              </a:r>
            </a:p>
          </p:txBody>
        </p:sp>
        <p:sp>
          <p:nvSpPr>
            <p:cNvPr id="34" name="TextBox 74">
              <a:extLst>
                <a:ext uri="{FF2B5EF4-FFF2-40B4-BE49-F238E27FC236}">
                  <a16:creationId xmlns:a16="http://schemas.microsoft.com/office/drawing/2014/main" id="{08E91DF9-1708-333F-157D-861854EA81F4}"/>
                </a:ext>
              </a:extLst>
            </p:cNvPr>
            <p:cNvSpPr txBox="1"/>
            <p:nvPr/>
          </p:nvSpPr>
          <p:spPr>
            <a:xfrm>
              <a:off x="8632075" y="4510130"/>
              <a:ext cx="3016472" cy="707886"/>
            </a:xfrm>
            <a:prstGeom prst="rect">
              <a:avLst/>
            </a:prstGeom>
            <a:noFill/>
          </p:spPr>
          <p:txBody>
            <a:bodyPr wrap="square" rtlCol="0">
              <a:spAutoFit/>
              <a:scene3d>
                <a:camera prst="perspectiveRight"/>
                <a:lightRig rig="threePt" dir="t"/>
              </a:scene3d>
            </a:bodyPr>
            <a:lstStyle/>
            <a:p>
              <a:r>
                <a:rPr lang="es-ES" sz="2000" b="1" noProof="0" dirty="0">
                  <a:latin typeface="Arial" panose="020B0604020202020204" pitchFamily="34" charset="0"/>
                  <a:cs typeface="Arial" panose="020B0604020202020204" pitchFamily="34" charset="0"/>
                </a:rPr>
                <a:t>Gestión del agua desalada en destino</a:t>
              </a:r>
            </a:p>
          </p:txBody>
        </p:sp>
        <p:sp>
          <p:nvSpPr>
            <p:cNvPr id="35" name="TextBox 81">
              <a:extLst>
                <a:ext uri="{FF2B5EF4-FFF2-40B4-BE49-F238E27FC236}">
                  <a16:creationId xmlns:a16="http://schemas.microsoft.com/office/drawing/2014/main" id="{CA9DE48D-B1BC-BDB0-DF84-50D7838EAA41}"/>
                </a:ext>
              </a:extLst>
            </p:cNvPr>
            <p:cNvSpPr txBox="1"/>
            <p:nvPr/>
          </p:nvSpPr>
          <p:spPr>
            <a:xfrm>
              <a:off x="8632075" y="4797502"/>
              <a:ext cx="2457586" cy="276999"/>
            </a:xfrm>
            <a:prstGeom prst="rect">
              <a:avLst/>
            </a:prstGeom>
            <a:noFill/>
          </p:spPr>
          <p:txBody>
            <a:bodyPr wrap="square" rtlCol="0">
              <a:spAutoFit/>
              <a:scene3d>
                <a:camera prst="perspectiveRight"/>
                <a:lightRig rig="threePt" dir="t"/>
              </a:scene3d>
            </a:bodyPr>
            <a:lstStyle/>
            <a:p>
              <a:endParaRPr lang="en-US" sz="1200" dirty="0">
                <a:latin typeface="Arial" panose="020B0604020202020204" pitchFamily="34" charset="0"/>
                <a:cs typeface="Arial" panose="020B0604020202020204" pitchFamily="34" charset="0"/>
              </a:endParaRPr>
            </a:p>
          </p:txBody>
        </p:sp>
      </p:grpSp>
      <p:grpSp>
        <p:nvGrpSpPr>
          <p:cNvPr id="36" name="Group 84">
            <a:extLst>
              <a:ext uri="{FF2B5EF4-FFF2-40B4-BE49-F238E27FC236}">
                <a16:creationId xmlns:a16="http://schemas.microsoft.com/office/drawing/2014/main" id="{66CFB279-1B8D-CCAD-48FC-12D3975E75B6}"/>
              </a:ext>
            </a:extLst>
          </p:cNvPr>
          <p:cNvGrpSpPr/>
          <p:nvPr/>
        </p:nvGrpSpPr>
        <p:grpSpPr>
          <a:xfrm>
            <a:off x="812347" y="1915104"/>
            <a:ext cx="2300218" cy="1328691"/>
            <a:chOff x="1203949" y="4197102"/>
            <a:chExt cx="2300218" cy="1328691"/>
          </a:xfrm>
        </p:grpSpPr>
        <p:sp>
          <p:nvSpPr>
            <p:cNvPr id="37" name="TextBox 85">
              <a:extLst>
                <a:ext uri="{FF2B5EF4-FFF2-40B4-BE49-F238E27FC236}">
                  <a16:creationId xmlns:a16="http://schemas.microsoft.com/office/drawing/2014/main" id="{6EE8F146-910F-5D17-9D51-7468E0B7F084}"/>
                </a:ext>
              </a:extLst>
            </p:cNvPr>
            <p:cNvSpPr txBox="1"/>
            <p:nvPr/>
          </p:nvSpPr>
          <p:spPr>
            <a:xfrm>
              <a:off x="2976457" y="4197102"/>
              <a:ext cx="527710" cy="461665"/>
            </a:xfrm>
            <a:prstGeom prst="rect">
              <a:avLst/>
            </a:prstGeom>
            <a:noFill/>
          </p:spPr>
          <p:txBody>
            <a:bodyPr wrap="none" rtlCol="0">
              <a:spAutoFit/>
              <a:scene3d>
                <a:camera prst="perspectiveRight"/>
                <a:lightRig rig="threePt" dir="t"/>
              </a:scene3d>
            </a:bodyPr>
            <a:lstStyle/>
            <a:p>
              <a:pPr algn="r"/>
              <a:r>
                <a:rPr lang="en-US" sz="2400" b="1" dirty="0">
                  <a:solidFill>
                    <a:srgbClr val="9ED443"/>
                  </a:solidFill>
                  <a:latin typeface="Arial" panose="020B0604020202020204" pitchFamily="34" charset="0"/>
                  <a:cs typeface="Arial" panose="020B0604020202020204" pitchFamily="34" charset="0"/>
                </a:rPr>
                <a:t>01</a:t>
              </a:r>
            </a:p>
          </p:txBody>
        </p:sp>
        <p:sp>
          <p:nvSpPr>
            <p:cNvPr id="38" name="TextBox 86">
              <a:extLst>
                <a:ext uri="{FF2B5EF4-FFF2-40B4-BE49-F238E27FC236}">
                  <a16:creationId xmlns:a16="http://schemas.microsoft.com/office/drawing/2014/main" id="{610E9234-54C9-3521-8F36-B09EF4B796CE}"/>
                </a:ext>
              </a:extLst>
            </p:cNvPr>
            <p:cNvSpPr txBox="1"/>
            <p:nvPr/>
          </p:nvSpPr>
          <p:spPr>
            <a:xfrm>
              <a:off x="1203949" y="4510130"/>
              <a:ext cx="2300218" cy="1015663"/>
            </a:xfrm>
            <a:prstGeom prst="rect">
              <a:avLst/>
            </a:prstGeom>
            <a:noFill/>
          </p:spPr>
          <p:txBody>
            <a:bodyPr wrap="square" rtlCol="0">
              <a:spAutoFit/>
              <a:scene3d>
                <a:camera prst="perspectiveRight"/>
                <a:lightRig rig="threePt" dir="t"/>
              </a:scene3d>
            </a:bodyPr>
            <a:lstStyle/>
            <a:p>
              <a:pPr algn="r"/>
              <a:r>
                <a:rPr lang="es-ES" sz="2000" b="1" noProof="0" dirty="0">
                  <a:latin typeface="Arial" panose="020B0604020202020204" pitchFamily="34" charset="0"/>
                  <a:cs typeface="Arial" panose="020B0604020202020204" pitchFamily="34" charset="0"/>
                </a:rPr>
                <a:t>Gobernanza de la administración pública</a:t>
              </a:r>
            </a:p>
          </p:txBody>
        </p:sp>
        <p:sp>
          <p:nvSpPr>
            <p:cNvPr id="39" name="TextBox 87">
              <a:extLst>
                <a:ext uri="{FF2B5EF4-FFF2-40B4-BE49-F238E27FC236}">
                  <a16:creationId xmlns:a16="http://schemas.microsoft.com/office/drawing/2014/main" id="{59B9C790-1626-D473-5048-D02204E09356}"/>
                </a:ext>
              </a:extLst>
            </p:cNvPr>
            <p:cNvSpPr txBox="1"/>
            <p:nvPr/>
          </p:nvSpPr>
          <p:spPr>
            <a:xfrm>
              <a:off x="1579857" y="4797502"/>
              <a:ext cx="1924310" cy="292388"/>
            </a:xfrm>
            <a:prstGeom prst="rect">
              <a:avLst/>
            </a:prstGeom>
            <a:noFill/>
          </p:spPr>
          <p:txBody>
            <a:bodyPr wrap="square" rtlCol="0">
              <a:spAutoFit/>
              <a:scene3d>
                <a:camera prst="perspectiveRight"/>
                <a:lightRig rig="threePt" dir="t"/>
              </a:scene3d>
            </a:bodyPr>
            <a:lstStyle/>
            <a:p>
              <a:pPr algn="r"/>
              <a:endParaRPr lang="en-US" sz="1300" dirty="0">
                <a:latin typeface="Arial" panose="020B0604020202020204" pitchFamily="34" charset="0"/>
                <a:cs typeface="Arial" panose="020B0604020202020204" pitchFamily="34" charset="0"/>
              </a:endParaRPr>
            </a:p>
          </p:txBody>
        </p:sp>
      </p:grpSp>
      <p:grpSp>
        <p:nvGrpSpPr>
          <p:cNvPr id="40" name="Group 92">
            <a:extLst>
              <a:ext uri="{FF2B5EF4-FFF2-40B4-BE49-F238E27FC236}">
                <a16:creationId xmlns:a16="http://schemas.microsoft.com/office/drawing/2014/main" id="{22686A26-4C2F-FD16-9F21-237282516A2D}"/>
              </a:ext>
            </a:extLst>
          </p:cNvPr>
          <p:cNvGrpSpPr/>
          <p:nvPr/>
        </p:nvGrpSpPr>
        <p:grpSpPr>
          <a:xfrm>
            <a:off x="8234624" y="1915104"/>
            <a:ext cx="3394905" cy="1020914"/>
            <a:chOff x="8632075" y="4197102"/>
            <a:chExt cx="3394905" cy="1020914"/>
          </a:xfrm>
        </p:grpSpPr>
        <p:sp>
          <p:nvSpPr>
            <p:cNvPr id="41" name="TextBox 93">
              <a:extLst>
                <a:ext uri="{FF2B5EF4-FFF2-40B4-BE49-F238E27FC236}">
                  <a16:creationId xmlns:a16="http://schemas.microsoft.com/office/drawing/2014/main" id="{178E3485-D632-CFDC-526F-04DBF00B5F00}"/>
                </a:ext>
              </a:extLst>
            </p:cNvPr>
            <p:cNvSpPr txBox="1"/>
            <p:nvPr/>
          </p:nvSpPr>
          <p:spPr>
            <a:xfrm>
              <a:off x="8632075" y="4197102"/>
              <a:ext cx="527709" cy="461665"/>
            </a:xfrm>
            <a:prstGeom prst="rect">
              <a:avLst/>
            </a:prstGeom>
            <a:noFill/>
          </p:spPr>
          <p:txBody>
            <a:bodyPr wrap="none" rtlCol="0">
              <a:spAutoFit/>
              <a:scene3d>
                <a:camera prst="perspectiveRight"/>
                <a:lightRig rig="threePt" dir="t"/>
              </a:scene3d>
            </a:bodyPr>
            <a:lstStyle/>
            <a:p>
              <a:r>
                <a:rPr lang="en-US" sz="2400" b="1" dirty="0">
                  <a:solidFill>
                    <a:srgbClr val="43D1A1"/>
                  </a:solidFill>
                  <a:latin typeface="Arial" panose="020B0604020202020204" pitchFamily="34" charset="0"/>
                  <a:cs typeface="Arial" panose="020B0604020202020204" pitchFamily="34" charset="0"/>
                </a:rPr>
                <a:t>02</a:t>
              </a:r>
            </a:p>
          </p:txBody>
        </p:sp>
        <p:sp>
          <p:nvSpPr>
            <p:cNvPr id="42" name="TextBox 94">
              <a:extLst>
                <a:ext uri="{FF2B5EF4-FFF2-40B4-BE49-F238E27FC236}">
                  <a16:creationId xmlns:a16="http://schemas.microsoft.com/office/drawing/2014/main" id="{835986DA-4B7E-5B95-C5FE-7BCBB7A7F71B}"/>
                </a:ext>
              </a:extLst>
            </p:cNvPr>
            <p:cNvSpPr txBox="1"/>
            <p:nvPr/>
          </p:nvSpPr>
          <p:spPr>
            <a:xfrm>
              <a:off x="8632076" y="4510130"/>
              <a:ext cx="3394904" cy="707886"/>
            </a:xfrm>
            <a:prstGeom prst="rect">
              <a:avLst/>
            </a:prstGeom>
            <a:noFill/>
          </p:spPr>
          <p:txBody>
            <a:bodyPr wrap="square" rtlCol="0">
              <a:spAutoFit/>
              <a:scene3d>
                <a:camera prst="perspectiveRight"/>
                <a:lightRig rig="threePt" dir="t"/>
              </a:scene3d>
            </a:bodyPr>
            <a:lstStyle/>
            <a:p>
              <a:r>
                <a:rPr lang="es-ES" sz="2000" b="1" noProof="0" dirty="0">
                  <a:latin typeface="Arial" panose="020B0604020202020204" pitchFamily="34" charset="0"/>
                  <a:cs typeface="Arial" panose="020B0604020202020204" pitchFamily="34" charset="0"/>
                </a:rPr>
                <a:t>Integración en los sistemas de explotación</a:t>
              </a:r>
            </a:p>
          </p:txBody>
        </p:sp>
        <p:sp>
          <p:nvSpPr>
            <p:cNvPr id="43" name="TextBox 95">
              <a:extLst>
                <a:ext uri="{FF2B5EF4-FFF2-40B4-BE49-F238E27FC236}">
                  <a16:creationId xmlns:a16="http://schemas.microsoft.com/office/drawing/2014/main" id="{17578DD1-4F9B-8E1B-2FC4-9050C8977854}"/>
                </a:ext>
              </a:extLst>
            </p:cNvPr>
            <p:cNvSpPr txBox="1"/>
            <p:nvPr/>
          </p:nvSpPr>
          <p:spPr>
            <a:xfrm>
              <a:off x="8632075" y="4797502"/>
              <a:ext cx="1924310" cy="276999"/>
            </a:xfrm>
            <a:prstGeom prst="rect">
              <a:avLst/>
            </a:prstGeom>
            <a:noFill/>
          </p:spPr>
          <p:txBody>
            <a:bodyPr wrap="square" rtlCol="0">
              <a:spAutoFit/>
              <a:scene3d>
                <a:camera prst="perspectiveRight"/>
                <a:lightRig rig="threePt" dir="t"/>
              </a:scene3d>
            </a:bodyPr>
            <a:lstStyle/>
            <a:p>
              <a:endParaRPr lang="en-US" sz="1200" dirty="0">
                <a:solidFill>
                  <a:prstClr val="white">
                    <a:lumMod val="50000"/>
                  </a:prstClr>
                </a:solidFill>
                <a:latin typeface="Arial" panose="020B0604020202020204" pitchFamily="34" charset="0"/>
                <a:cs typeface="Arial" panose="020B0604020202020204" pitchFamily="34" charset="0"/>
              </a:endParaRPr>
            </a:p>
          </p:txBody>
        </p:sp>
      </p:grpSp>
      <p:pic>
        <p:nvPicPr>
          <p:cNvPr id="44" name="Gráfico 43" descr="Gráfico de barras con tendencia bajista contorno">
            <a:extLst>
              <a:ext uri="{FF2B5EF4-FFF2-40B4-BE49-F238E27FC236}">
                <a16:creationId xmlns:a16="http://schemas.microsoft.com/office/drawing/2014/main" id="{1C52FDEA-83C4-400B-EA55-F582B62EAA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1923" y="4688700"/>
            <a:ext cx="819245" cy="819245"/>
          </a:xfrm>
          <a:prstGeom prst="rect">
            <a:avLst/>
          </a:prstGeom>
        </p:spPr>
      </p:pic>
      <p:pic>
        <p:nvPicPr>
          <p:cNvPr id="45" name="Gráfico 44" descr="Cultivos contorno">
            <a:extLst>
              <a:ext uri="{FF2B5EF4-FFF2-40B4-BE49-F238E27FC236}">
                <a16:creationId xmlns:a16="http://schemas.microsoft.com/office/drawing/2014/main" id="{A134346D-76EA-CB70-9FDA-86C0F1F22A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4573" y="4799848"/>
            <a:ext cx="738664" cy="738664"/>
          </a:xfrm>
          <a:prstGeom prst="rect">
            <a:avLst/>
          </a:prstGeom>
        </p:spPr>
      </p:pic>
      <p:pic>
        <p:nvPicPr>
          <p:cNvPr id="46" name="Gráfico 45" descr="Diagrama de ramificación contorno">
            <a:extLst>
              <a:ext uri="{FF2B5EF4-FFF2-40B4-BE49-F238E27FC236}">
                <a16:creationId xmlns:a16="http://schemas.microsoft.com/office/drawing/2014/main" id="{61BBE7E9-478D-A1F7-FDAA-A42B12DCDA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6328497" y="2439748"/>
            <a:ext cx="914400" cy="914400"/>
          </a:xfrm>
          <a:prstGeom prst="rect">
            <a:avLst/>
          </a:prstGeom>
        </p:spPr>
      </p:pic>
    </p:spTree>
    <p:extLst>
      <p:ext uri="{BB962C8B-B14F-4D97-AF65-F5344CB8AC3E}">
        <p14:creationId xmlns:p14="http://schemas.microsoft.com/office/powerpoint/2010/main" val="190525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4096-26DD-79B1-7B95-3DED69F8D626}"/>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CB85D4F5-5A2F-65AD-E95F-73A14DB0F5F2}"/>
              </a:ext>
            </a:extLst>
          </p:cNvPr>
          <p:cNvSpPr>
            <a:spLocks noGrp="1"/>
          </p:cNvSpPr>
          <p:nvPr>
            <p:ph type="sldNum" sz="quarter" idx="17"/>
          </p:nvPr>
        </p:nvSpPr>
        <p:spPr/>
        <p:txBody>
          <a:bodyPr/>
          <a:lstStyle/>
          <a:p>
            <a:fld id="{BB8D5C63-063D-45E1-81BF-B5202E5C5928}" type="slidenum">
              <a:rPr lang="es-ES" altLang="es-ES" smtClean="0"/>
              <a:pPr/>
              <a:t>12</a:t>
            </a:fld>
            <a:endParaRPr lang="es-ES" altLang="es-ES" dirty="0"/>
          </a:p>
        </p:txBody>
      </p:sp>
      <p:sp>
        <p:nvSpPr>
          <p:cNvPr id="3" name="Rectángulo 2">
            <a:extLst>
              <a:ext uri="{FF2B5EF4-FFF2-40B4-BE49-F238E27FC236}">
                <a16:creationId xmlns:a16="http://schemas.microsoft.com/office/drawing/2014/main" id="{2183A4BB-D506-4C26-9798-742274B4F6C7}"/>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AF4E2D17-C0E2-DD28-AE1C-5D09F0A7449D}"/>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desalación regadío: Gobernanza de la administración pública</a:t>
            </a:r>
          </a:p>
        </p:txBody>
      </p:sp>
      <p:cxnSp>
        <p:nvCxnSpPr>
          <p:cNvPr id="6" name="Conector recto 5">
            <a:extLst>
              <a:ext uri="{FF2B5EF4-FFF2-40B4-BE49-F238E27FC236}">
                <a16:creationId xmlns:a16="http://schemas.microsoft.com/office/drawing/2014/main" id="{31E70D1B-7F7A-D0E1-1BA0-646E3B9ADB9C}"/>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2B44FDA9-5C1D-407D-3106-490EB91325BE}"/>
              </a:ext>
            </a:extLst>
          </p:cNvPr>
          <p:cNvSpPr txBox="1"/>
          <p:nvPr/>
        </p:nvSpPr>
        <p:spPr>
          <a:xfrm>
            <a:off x="600075" y="1649812"/>
            <a:ext cx="11136296" cy="3139321"/>
          </a:xfrm>
          <a:prstGeom prst="rect">
            <a:avLst/>
          </a:prstGeom>
          <a:noFill/>
        </p:spPr>
        <p:txBody>
          <a:bodyPr wrap="square">
            <a:spAutoFit/>
          </a:bodyPr>
          <a:lstStyle/>
          <a:p>
            <a:pPr marL="285750" indent="-285750" algn="just">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El uso y aprovechamiento del agua desalada está sometido al régimen general establecido en la Ley de Aguas y en el </a:t>
            </a:r>
            <a:r>
              <a:rPr lang="es-E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Reglamento del Dominio Público Hidráulico. </a:t>
            </a:r>
            <a:r>
              <a:rPr lang="es-ES" sz="1800" dirty="0">
                <a:latin typeface="Calibri" panose="020F0502020204030204" pitchFamily="34" charset="0"/>
                <a:ea typeface="Calibri" panose="020F0502020204030204" pitchFamily="34" charset="0"/>
                <a:cs typeface="Times New Roman" panose="02020603050405020304" pitchFamily="18" charset="0"/>
              </a:rPr>
              <a:t>S</a:t>
            </a:r>
            <a:r>
              <a:rPr lang="es-ES" sz="1800" dirty="0">
                <a:effectLst/>
                <a:latin typeface="Calibri" panose="020F0502020204030204" pitchFamily="34" charset="0"/>
                <a:ea typeface="Calibri" panose="020F0502020204030204" pitchFamily="34" charset="0"/>
                <a:cs typeface="Times New Roman" panose="02020603050405020304" pitchFamily="18" charset="0"/>
              </a:rPr>
              <a:t>u uso está sometido al otorgamiento por parte de la Administración competente de un título habilitante que puede ser una concesión o un acuerdo temporal. </a:t>
            </a:r>
          </a:p>
          <a:p>
            <a:pPr marL="285750" indent="-285750" algn="just">
              <a:buFont typeface="Wingdings" panose="05000000000000000000" pitchFamily="2" charset="2"/>
              <a:buChar char="Ø"/>
            </a:pP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Este título habilitante contiene la identificación de la explotación agrícola, el volumen máxim</a:t>
            </a:r>
            <a:r>
              <a:rPr lang="es-ES" sz="1800" dirty="0">
                <a:latin typeface="Calibri" panose="020F0502020204030204" pitchFamily="34" charset="0"/>
                <a:ea typeface="Calibri" panose="020F0502020204030204" pitchFamily="34" charset="0"/>
                <a:cs typeface="Times New Roman" panose="02020603050405020304" pitchFamily="18" charset="0"/>
              </a:rPr>
              <a:t>o anual de agua desalada y la planta desaladora desde la que se suministrará dicho volumen.</a:t>
            </a:r>
          </a:p>
          <a:p>
            <a:pPr marL="285750" indent="-285750" algn="just">
              <a:buFont typeface="Wingdings" panose="05000000000000000000" pitchFamily="2" charset="2"/>
              <a:buChar char="Ø"/>
            </a:pP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un usuario dispone de ese título habilitante </a:t>
            </a:r>
            <a:r>
              <a:rPr lang="es-ES" sz="1800" b="1" dirty="0">
                <a:solidFill>
                  <a:srgbClr val="0070C0"/>
                </a:solidFill>
                <a:latin typeface="Calibri" panose="020F0502020204030204" pitchFamily="34" charset="0"/>
                <a:cs typeface="Times New Roman" panose="02020603050405020304" pitchFamily="18" charset="0"/>
              </a:rPr>
              <a:t>puede suscribir con ACUAMED un convenio </a:t>
            </a:r>
            <a:r>
              <a:rPr lang="es-ES" sz="1800" dirty="0">
                <a:effectLst/>
                <a:latin typeface="Calibri" panose="020F0502020204030204" pitchFamily="34" charset="0"/>
                <a:ea typeface="Calibri" panose="020F0502020204030204" pitchFamily="34" charset="0"/>
                <a:cs typeface="Times New Roman" panose="02020603050405020304" pitchFamily="18" charset="0"/>
              </a:rPr>
              <a:t>para el suministro de agua desalada a largo plazo. Este convenio regula los términos en los que se realizará dicho suministro, conforme a los términos del título habilitante correspondiente en cuanto a volúmenes a suministrar</a:t>
            </a:r>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3CBA60B6-8DEB-307C-FBBC-BE16C8C8ED52}"/>
              </a:ext>
            </a:extLst>
          </p:cNvPr>
          <p:cNvSpPr/>
          <p:nvPr/>
        </p:nvSpPr>
        <p:spPr>
          <a:xfrm>
            <a:off x="5724690" y="5761407"/>
            <a:ext cx="5903430" cy="373683"/>
          </a:xfrm>
          <a:prstGeom prst="rect">
            <a:avLst/>
          </a:prstGeom>
          <a:solidFill>
            <a:srgbClr val="008ABD"/>
          </a:solidFill>
          <a:ln w="25400" cap="flat" cmpd="sng" algn="ctr">
            <a:solidFill>
              <a:srgbClr val="006A91">
                <a:shade val="50000"/>
              </a:srgbClr>
            </a:solidFill>
            <a:prstDash val="solid"/>
          </a:ln>
          <a:effectLst/>
        </p:spPr>
        <p:txBody>
          <a:bodyPr anchor="ctr"/>
          <a:lstStyle/>
          <a:p>
            <a:pPr algn="ctr"/>
            <a:r>
              <a:rPr lang="en-US" dirty="0">
                <a:solidFill>
                  <a:prstClr val="white"/>
                </a:solidFill>
                <a:latin typeface="Aptos" panose="02110004020202020204"/>
              </a:rPr>
              <a:t>Estabilidad a la actividad de Acuamed</a:t>
            </a:r>
          </a:p>
        </p:txBody>
      </p:sp>
      <p:sp>
        <p:nvSpPr>
          <p:cNvPr id="10" name="Rectángulo 9">
            <a:extLst>
              <a:ext uri="{FF2B5EF4-FFF2-40B4-BE49-F238E27FC236}">
                <a16:creationId xmlns:a16="http://schemas.microsoft.com/office/drawing/2014/main" id="{4BEF7637-32BC-22D8-F16B-17E898D5500F}"/>
              </a:ext>
            </a:extLst>
          </p:cNvPr>
          <p:cNvSpPr/>
          <p:nvPr/>
        </p:nvSpPr>
        <p:spPr>
          <a:xfrm>
            <a:off x="5724690" y="5046412"/>
            <a:ext cx="5903430" cy="415684"/>
          </a:xfrm>
          <a:prstGeom prst="rect">
            <a:avLst/>
          </a:prstGeom>
          <a:solidFill>
            <a:srgbClr val="008ABD"/>
          </a:solidFill>
          <a:ln w="25400" cap="flat" cmpd="sng" algn="ctr">
            <a:solidFill>
              <a:srgbClr val="006A91">
                <a:shade val="50000"/>
              </a:srgbClr>
            </a:solidFill>
            <a:prstDash val="solid"/>
          </a:ln>
          <a:effectLst/>
        </p:spPr>
        <p:txBody>
          <a:bodyPr anchor="ctr"/>
          <a:lstStyle/>
          <a:p>
            <a:pPr algn="ctr" eaLnBrk="0" fontAlgn="base" hangingPunct="0">
              <a:spcBef>
                <a:spcPct val="0"/>
              </a:spcBef>
              <a:spcAft>
                <a:spcPct val="0"/>
              </a:spcAft>
              <a:defRPr/>
            </a:pPr>
            <a:r>
              <a:rPr lang="en-US" dirty="0">
                <a:solidFill>
                  <a:prstClr val="white"/>
                </a:solidFill>
                <a:latin typeface="Aptos" panose="02110004020202020204"/>
              </a:rPr>
              <a:t>Seguridad para los regantes</a:t>
            </a:r>
            <a:endParaRPr lang="es-ES" kern="0" dirty="0">
              <a:solidFill>
                <a:prstClr val="white"/>
              </a:solidFill>
              <a:latin typeface="Arial"/>
            </a:endParaRPr>
          </a:p>
        </p:txBody>
      </p:sp>
      <p:sp>
        <p:nvSpPr>
          <p:cNvPr id="11" name="CuadroTexto 11">
            <a:extLst>
              <a:ext uri="{FF2B5EF4-FFF2-40B4-BE49-F238E27FC236}">
                <a16:creationId xmlns:a16="http://schemas.microsoft.com/office/drawing/2014/main" id="{7278DB1D-B086-951D-D5F7-2C7FB8C8135D}"/>
              </a:ext>
            </a:extLst>
          </p:cNvPr>
          <p:cNvSpPr txBox="1">
            <a:spLocks noChangeArrowheads="1"/>
          </p:cNvSpPr>
          <p:nvPr/>
        </p:nvSpPr>
        <p:spPr bwMode="auto">
          <a:xfrm>
            <a:off x="729574" y="5078126"/>
            <a:ext cx="4075890" cy="92333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rPr>
              <a:t>Concesión administrativa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s-ES" altLang="es-ES" sz="18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rPr>
              <a:t>Convenio</a:t>
            </a:r>
          </a:p>
        </p:txBody>
      </p:sp>
      <p:sp>
        <p:nvSpPr>
          <p:cNvPr id="12" name="Flecha derecha 17">
            <a:extLst>
              <a:ext uri="{FF2B5EF4-FFF2-40B4-BE49-F238E27FC236}">
                <a16:creationId xmlns:a16="http://schemas.microsoft.com/office/drawing/2014/main" id="{6F59D315-B639-D630-EC81-75A8134FE8D0}"/>
              </a:ext>
            </a:extLst>
          </p:cNvPr>
          <p:cNvSpPr/>
          <p:nvPr/>
        </p:nvSpPr>
        <p:spPr>
          <a:xfrm>
            <a:off x="4927764" y="5420094"/>
            <a:ext cx="398463" cy="341313"/>
          </a:xfrm>
          <a:prstGeom prst="rightArrow">
            <a:avLst/>
          </a:prstGeom>
          <a:solidFill>
            <a:srgbClr val="60B9D7">
              <a:lumMod val="20000"/>
              <a:lumOff val="80000"/>
            </a:srgbClr>
          </a:solidFill>
          <a:ln w="25400" cap="flat" cmpd="sng" algn="ctr">
            <a:solidFill>
              <a:srgbClr val="60B9D7">
                <a:shade val="50000"/>
              </a:srgbClr>
            </a:solidFill>
            <a:prstDash val="solid"/>
          </a:ln>
          <a:effectLst/>
        </p:spPr>
        <p:txBody>
          <a:bodyPr anchor="ctr"/>
          <a:lstStyle/>
          <a:p>
            <a:pPr algn="ctr" eaLnBrk="0" fontAlgn="base" hangingPunct="0">
              <a:spcBef>
                <a:spcPct val="0"/>
              </a:spcBef>
              <a:spcAft>
                <a:spcPct val="0"/>
              </a:spcAft>
              <a:defRPr/>
            </a:pPr>
            <a:endParaRPr lang="es-ES" sz="2400" kern="0" dirty="0">
              <a:solidFill>
                <a:srgbClr val="272827"/>
              </a:solidFill>
              <a:latin typeface="Arial"/>
            </a:endParaRPr>
          </a:p>
        </p:txBody>
      </p:sp>
    </p:spTree>
    <p:extLst>
      <p:ext uri="{BB962C8B-B14F-4D97-AF65-F5344CB8AC3E}">
        <p14:creationId xmlns:p14="http://schemas.microsoft.com/office/powerpoint/2010/main" val="64751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93BD-9709-C740-ED94-060C4113EFEF}"/>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82F942F0-D33D-8681-AF3F-B5D5EA1F5555}"/>
              </a:ext>
            </a:extLst>
          </p:cNvPr>
          <p:cNvSpPr>
            <a:spLocks noGrp="1"/>
          </p:cNvSpPr>
          <p:nvPr>
            <p:ph type="sldNum" sz="quarter" idx="17"/>
          </p:nvPr>
        </p:nvSpPr>
        <p:spPr/>
        <p:txBody>
          <a:bodyPr/>
          <a:lstStyle/>
          <a:p>
            <a:fld id="{BB8D5C63-063D-45E1-81BF-B5202E5C5928}" type="slidenum">
              <a:rPr lang="es-ES" altLang="es-ES" smtClean="0"/>
              <a:pPr/>
              <a:t>13</a:t>
            </a:fld>
            <a:endParaRPr lang="es-ES" altLang="es-ES" dirty="0"/>
          </a:p>
        </p:txBody>
      </p:sp>
      <p:sp>
        <p:nvSpPr>
          <p:cNvPr id="3" name="Rectángulo 2">
            <a:extLst>
              <a:ext uri="{FF2B5EF4-FFF2-40B4-BE49-F238E27FC236}">
                <a16:creationId xmlns:a16="http://schemas.microsoft.com/office/drawing/2014/main" id="{90373BF9-F77E-84A2-5A21-09B91BFC3667}"/>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E3B95170-346F-1225-6AE2-12530DA9315A}"/>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desalación regadío: Gobernanza de la administración pública</a:t>
            </a:r>
          </a:p>
        </p:txBody>
      </p:sp>
      <p:cxnSp>
        <p:nvCxnSpPr>
          <p:cNvPr id="6" name="Conector recto 5">
            <a:extLst>
              <a:ext uri="{FF2B5EF4-FFF2-40B4-BE49-F238E27FC236}">
                <a16:creationId xmlns:a16="http://schemas.microsoft.com/office/drawing/2014/main" id="{8D7930BD-EC1C-B1DF-1D43-03451B901DBE}"/>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C2B77331-52CD-46CF-A7ED-354279D71FD0}"/>
              </a:ext>
            </a:extLst>
          </p:cNvPr>
          <p:cNvSpPr txBox="1"/>
          <p:nvPr/>
        </p:nvSpPr>
        <p:spPr>
          <a:xfrm>
            <a:off x="600075" y="1649812"/>
            <a:ext cx="7152870" cy="3139321"/>
          </a:xfrm>
          <a:prstGeom prst="rect">
            <a:avLst/>
          </a:prstGeom>
          <a:noFill/>
        </p:spPr>
        <p:txBody>
          <a:bodyPr wrap="square">
            <a:spAutoFit/>
          </a:bodyPr>
          <a:lstStyle/>
          <a:p>
            <a:pPr marL="285750" indent="-285750" algn="just">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Planes Hidrológicos recogen normativa específica sobre la calidad del agua desalada: límites del Boro en el Plan Hidrológico de la Demarcación Hidrográfica del Segura (2022-2027)</a:t>
            </a:r>
          </a:p>
          <a:p>
            <a:pPr algn="just"/>
            <a:endParaRPr lang="es-ES" sz="1800" dirty="0">
              <a:latin typeface="Calibri" panose="020F0502020204030204" pitchFamily="34" charset="0"/>
              <a:ea typeface="Calibri" panose="020F0502020204030204" pitchFamily="34" charset="0"/>
              <a:cs typeface="Times New Roman" panose="02020603050405020304" pitchFamily="18" charset="0"/>
            </a:endParaRPr>
          </a:p>
          <a:p>
            <a:pPr algn="just"/>
            <a:r>
              <a:rPr lang="es-ES" sz="1400" dirty="0"/>
              <a:t>“…..</a:t>
            </a:r>
            <a:r>
              <a:rPr lang="es-ES" sz="1400" i="1" dirty="0"/>
              <a:t>salvo situaciones excepcionales y siempre con la debida justificación técnica en relación con la idoneidad del agua para su uso, se considera como referencia un nivel máximo admisible de concentración de boro de 0,4 mg/l en las aguas que circulen o se almacenen en el sistema general de conducción y regulación del post-trasvase Tajo-Segura. Para el cómputo de dicho nivel en lo que respecta a las aguas suministradas desde dicha infraestructura, se utilizará el valor medio semestral, sin que pueda superarse en ningún momento una concentración de 0,6 mg/l. La incorporación de aguas al referido sistema general quedará condicionada al cumplimiento de este requisito. </a:t>
            </a:r>
            <a:r>
              <a:rPr lang="es-ES" sz="1400" dirty="0"/>
              <a:t>“</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C2229AD4-59FB-A552-E78B-0655EE0612A8}"/>
              </a:ext>
            </a:extLst>
          </p:cNvPr>
          <p:cNvPicPr>
            <a:picLocks noChangeAspect="1"/>
          </p:cNvPicPr>
          <p:nvPr/>
        </p:nvPicPr>
        <p:blipFill>
          <a:blip r:embed="rId2"/>
          <a:srcRect l="32473" t="14041" r="34096" b="7316"/>
          <a:stretch/>
        </p:blipFill>
        <p:spPr>
          <a:xfrm>
            <a:off x="8077913" y="1587370"/>
            <a:ext cx="3514012" cy="46498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4343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D8D9-FB94-6535-1357-057A777446AF}"/>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FE389C1E-AE0A-74CD-5781-08782360E1D7}"/>
              </a:ext>
            </a:extLst>
          </p:cNvPr>
          <p:cNvSpPr>
            <a:spLocks noGrp="1"/>
          </p:cNvSpPr>
          <p:nvPr>
            <p:ph type="sldNum" sz="quarter" idx="17"/>
          </p:nvPr>
        </p:nvSpPr>
        <p:spPr/>
        <p:txBody>
          <a:bodyPr/>
          <a:lstStyle/>
          <a:p>
            <a:fld id="{BB8D5C63-063D-45E1-81BF-B5202E5C5928}" type="slidenum">
              <a:rPr lang="es-ES" altLang="es-ES" smtClean="0"/>
              <a:pPr/>
              <a:t>14</a:t>
            </a:fld>
            <a:endParaRPr lang="es-ES" altLang="es-ES" dirty="0"/>
          </a:p>
        </p:txBody>
      </p:sp>
      <p:sp>
        <p:nvSpPr>
          <p:cNvPr id="3" name="Rectángulo 2">
            <a:extLst>
              <a:ext uri="{FF2B5EF4-FFF2-40B4-BE49-F238E27FC236}">
                <a16:creationId xmlns:a16="http://schemas.microsoft.com/office/drawing/2014/main" id="{5791C36C-4CA7-0160-5750-D2C49D4F16A9}"/>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BDCCE02F-19F0-4223-CA32-94160BFE130C}"/>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desalación regadío: Integración en los sistemas de explotación</a:t>
            </a:r>
          </a:p>
        </p:txBody>
      </p:sp>
      <p:cxnSp>
        <p:nvCxnSpPr>
          <p:cNvPr id="6" name="Conector recto 5">
            <a:extLst>
              <a:ext uri="{FF2B5EF4-FFF2-40B4-BE49-F238E27FC236}">
                <a16:creationId xmlns:a16="http://schemas.microsoft.com/office/drawing/2014/main" id="{F146DAB9-3A6B-1907-27B7-F959D9EFD1D9}"/>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FDF6FDB5-11D6-30E6-345A-8E8A14770706}"/>
              </a:ext>
            </a:extLst>
          </p:cNvPr>
          <p:cNvSpPr txBox="1"/>
          <p:nvPr/>
        </p:nvSpPr>
        <p:spPr>
          <a:xfrm>
            <a:off x="506632" y="1400949"/>
            <a:ext cx="11136296" cy="2354491"/>
          </a:xfrm>
          <a:prstGeom prst="rect">
            <a:avLst/>
          </a:prstGeom>
          <a:noFill/>
        </p:spPr>
        <p:txBody>
          <a:bodyPr wrap="square">
            <a:spAutoFit/>
          </a:bodyPr>
          <a:lstStyle/>
          <a:p>
            <a:pPr marL="285750" indent="-285750" algn="just">
              <a:buFont typeface="Wingdings" panose="05000000000000000000" pitchFamily="2" charset="2"/>
              <a:buChar char="Ø"/>
            </a:pPr>
            <a:r>
              <a:rPr lang="es-ES" sz="1400" noProof="0" dirty="0">
                <a:solidFill>
                  <a:srgbClr val="272827"/>
                </a:solidFill>
              </a:rPr>
              <a:t>Todas las plantas desaladoras de Acuamed destinadas a riego suministran recursos a sistemas que cuentan con </a:t>
            </a:r>
            <a:r>
              <a:rPr lang="es-ES" sz="1400" b="1" noProof="0" dirty="0">
                <a:solidFill>
                  <a:srgbClr val="008ABD"/>
                </a:solidFill>
              </a:rPr>
              <a:t>masas de agua subterránea</a:t>
            </a:r>
            <a:r>
              <a:rPr lang="es-ES" sz="1400" b="1" noProof="0" dirty="0">
                <a:solidFill>
                  <a:srgbClr val="272827"/>
                </a:solidFill>
              </a:rPr>
              <a:t> </a:t>
            </a:r>
            <a:r>
              <a:rPr lang="es-ES" sz="1400" noProof="0" dirty="0">
                <a:solidFill>
                  <a:srgbClr val="272827"/>
                </a:solidFill>
              </a:rPr>
              <a:t>en situación de </a:t>
            </a:r>
            <a:r>
              <a:rPr lang="es-ES" sz="1400" b="1" noProof="0" dirty="0">
                <a:solidFill>
                  <a:srgbClr val="008ABD"/>
                </a:solidFill>
              </a:rPr>
              <a:t>sobreexplotación. </a:t>
            </a:r>
          </a:p>
          <a:p>
            <a:pPr marL="285750" indent="-285750" algn="just">
              <a:buFont typeface="Wingdings" panose="05000000000000000000" pitchFamily="2" charset="2"/>
              <a:buChar char="Ø"/>
            </a:pPr>
            <a:endParaRPr lang="es-ES" sz="1400" b="1" noProof="0" dirty="0">
              <a:solidFill>
                <a:srgbClr val="008ABD"/>
              </a:solidFill>
              <a:latin typeface="Aptos" panose="02110004020202020204"/>
            </a:endParaRPr>
          </a:p>
          <a:p>
            <a:pPr marL="285750" indent="-285750" algn="just">
              <a:buFont typeface="Wingdings" panose="05000000000000000000" pitchFamily="2" charset="2"/>
              <a:buChar char="Ø"/>
            </a:pPr>
            <a:r>
              <a:rPr lang="es-ES" sz="1400" noProof="0" dirty="0">
                <a:solidFill>
                  <a:srgbClr val="272827"/>
                </a:solidFill>
              </a:rPr>
              <a:t>Estas plantas juegan un papel fundamental en la recuperación de estos acuíferos al suministrar </a:t>
            </a:r>
            <a:r>
              <a:rPr lang="es-ES" sz="1400" b="1" noProof="0" dirty="0">
                <a:solidFill>
                  <a:srgbClr val="008ABD"/>
                </a:solidFill>
              </a:rPr>
              <a:t>recursos renovables </a:t>
            </a:r>
            <a:r>
              <a:rPr lang="es-ES" sz="1400" noProof="0" dirty="0">
                <a:solidFill>
                  <a:srgbClr val="272827"/>
                </a:solidFill>
              </a:rPr>
              <a:t>(agua desalada) permitiendo la reducción de las extracciones de agua subterránea.</a:t>
            </a:r>
          </a:p>
          <a:p>
            <a:pPr algn="just"/>
            <a:endParaRPr lang="es-ES" sz="1500" noProof="0" dirty="0">
              <a:solidFill>
                <a:prstClr val="black"/>
              </a:solidFill>
              <a:latin typeface="Aptos" panose="02110004020202020204"/>
            </a:endParaRPr>
          </a:p>
          <a:p>
            <a:pPr marL="285750" indent="-285750" algn="just">
              <a:buFont typeface="Wingdings" panose="05000000000000000000" pitchFamily="2" charset="2"/>
              <a:buChar char="Ø"/>
            </a:pPr>
            <a:r>
              <a:rPr lang="es-ES" sz="1400" noProof="0" dirty="0"/>
              <a:t>Para conseguir esto y satisfacer la demanda de agua desalada, las plantas están </a:t>
            </a:r>
            <a:r>
              <a:rPr lang="es-ES" sz="1400" b="1" noProof="0" dirty="0">
                <a:solidFill>
                  <a:srgbClr val="008ABD"/>
                </a:solidFill>
              </a:rPr>
              <a:t>integradas con las principales infraestructura</a:t>
            </a:r>
            <a:r>
              <a:rPr lang="es-ES" sz="1400" noProof="0" dirty="0"/>
              <a:t>s de transporte de recursos de los sistemas de explotación </a:t>
            </a:r>
            <a:endParaRPr lang="es-ES" sz="1400" noProof="0" dirty="0">
              <a:solidFill>
                <a:srgbClr val="272827"/>
              </a:solidFill>
            </a:endParaRPr>
          </a:p>
          <a:p>
            <a:pPr marL="285750" indent="-285750" algn="just">
              <a:buFont typeface="Wingdings" panose="05000000000000000000" pitchFamily="2" charset="2"/>
              <a:buChar char="Ø"/>
            </a:pPr>
            <a:endParaRPr lang="es-ES" sz="1500" noProof="0" dirty="0">
              <a:solidFill>
                <a:prstClr val="black"/>
              </a:solidFill>
              <a:latin typeface="Aptos" panose="02110004020202020204"/>
            </a:endParaRPr>
          </a:p>
          <a:p>
            <a:pPr algn="just"/>
            <a:endParaRPr lang="es-ES" sz="1500" noProof="0" dirty="0">
              <a:solidFill>
                <a:prstClr val="black"/>
              </a:solidFill>
              <a:latin typeface="Aptos" panose="02110004020202020204"/>
            </a:endParaRPr>
          </a:p>
        </p:txBody>
      </p:sp>
      <p:graphicFrame>
        <p:nvGraphicFramePr>
          <p:cNvPr id="7" name="Gráfico 6">
            <a:extLst>
              <a:ext uri="{FF2B5EF4-FFF2-40B4-BE49-F238E27FC236}">
                <a16:creationId xmlns:a16="http://schemas.microsoft.com/office/drawing/2014/main" id="{8FC75426-4104-92D8-35D6-239CD24FFD19}"/>
              </a:ext>
            </a:extLst>
          </p:cNvPr>
          <p:cNvGraphicFramePr>
            <a:graphicFrameLocks/>
          </p:cNvGraphicFramePr>
          <p:nvPr/>
        </p:nvGraphicFramePr>
        <p:xfrm>
          <a:off x="6629986" y="3194794"/>
          <a:ext cx="549029" cy="3583364"/>
        </p:xfrm>
        <a:graphic>
          <a:graphicData uri="http://schemas.openxmlformats.org/drawingml/2006/chart">
            <c:chart xmlns:c="http://schemas.openxmlformats.org/drawingml/2006/chart" xmlns:r="http://schemas.openxmlformats.org/officeDocument/2006/relationships" r:id="rId2"/>
          </a:graphicData>
        </a:graphic>
      </p:graphicFrame>
      <p:pic>
        <p:nvPicPr>
          <p:cNvPr id="47" name="Imagen 46">
            <a:extLst>
              <a:ext uri="{FF2B5EF4-FFF2-40B4-BE49-F238E27FC236}">
                <a16:creationId xmlns:a16="http://schemas.microsoft.com/office/drawing/2014/main" id="{D51930F3-64C8-BDCE-AD17-BD2E0FA9E414}"/>
              </a:ext>
            </a:extLst>
          </p:cNvPr>
          <p:cNvPicPr>
            <a:picLocks noChangeAspect="1"/>
          </p:cNvPicPr>
          <p:nvPr/>
        </p:nvPicPr>
        <p:blipFill>
          <a:blip r:embed="rId3"/>
          <a:srcRect t="4847"/>
          <a:stretch/>
        </p:blipFill>
        <p:spPr>
          <a:xfrm>
            <a:off x="6609605" y="3423617"/>
            <a:ext cx="5237566" cy="3354541"/>
          </a:xfrm>
          <a:prstGeom prst="rect">
            <a:avLst/>
          </a:prstGeom>
        </p:spPr>
      </p:pic>
      <p:pic>
        <p:nvPicPr>
          <p:cNvPr id="48" name="Imagen 47">
            <a:extLst>
              <a:ext uri="{FF2B5EF4-FFF2-40B4-BE49-F238E27FC236}">
                <a16:creationId xmlns:a16="http://schemas.microsoft.com/office/drawing/2014/main" id="{958E2BB7-3E28-80C2-3002-8E4860F02F09}"/>
              </a:ext>
            </a:extLst>
          </p:cNvPr>
          <p:cNvPicPr>
            <a:picLocks noChangeAspect="1"/>
          </p:cNvPicPr>
          <p:nvPr/>
        </p:nvPicPr>
        <p:blipFill>
          <a:blip r:embed="rId4"/>
          <a:stretch>
            <a:fillRect/>
          </a:stretch>
        </p:blipFill>
        <p:spPr>
          <a:xfrm>
            <a:off x="1101455" y="3423617"/>
            <a:ext cx="4845002" cy="3354541"/>
          </a:xfrm>
          <a:prstGeom prst="rect">
            <a:avLst/>
          </a:prstGeom>
        </p:spPr>
      </p:pic>
    </p:spTree>
    <p:extLst>
      <p:ext uri="{BB962C8B-B14F-4D97-AF65-F5344CB8AC3E}">
        <p14:creationId xmlns:p14="http://schemas.microsoft.com/office/powerpoint/2010/main" val="28486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453C4-A794-E1EF-40B8-3B92E7F7A4EF}"/>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91E6F031-586D-F845-2946-A44CB69CA136}"/>
              </a:ext>
            </a:extLst>
          </p:cNvPr>
          <p:cNvSpPr>
            <a:spLocks noGrp="1"/>
          </p:cNvSpPr>
          <p:nvPr>
            <p:ph type="sldNum" sz="quarter" idx="17"/>
          </p:nvPr>
        </p:nvSpPr>
        <p:spPr/>
        <p:txBody>
          <a:bodyPr/>
          <a:lstStyle/>
          <a:p>
            <a:fld id="{BB8D5C63-063D-45E1-81BF-B5202E5C5928}" type="slidenum">
              <a:rPr lang="es-ES" altLang="es-ES" smtClean="0"/>
              <a:pPr/>
              <a:t>15</a:t>
            </a:fld>
            <a:endParaRPr lang="es-ES" altLang="es-ES" dirty="0"/>
          </a:p>
        </p:txBody>
      </p:sp>
      <p:sp>
        <p:nvSpPr>
          <p:cNvPr id="3" name="Rectángulo 2">
            <a:extLst>
              <a:ext uri="{FF2B5EF4-FFF2-40B4-BE49-F238E27FC236}">
                <a16:creationId xmlns:a16="http://schemas.microsoft.com/office/drawing/2014/main" id="{BD1AF837-5EC4-A38A-BC7F-1A2755934BD5}"/>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C53BD095-C821-4F5A-BC84-B25674D68B98}"/>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desalación regadío: Gestión del agua desalada en destino</a:t>
            </a:r>
          </a:p>
        </p:txBody>
      </p:sp>
      <p:cxnSp>
        <p:nvCxnSpPr>
          <p:cNvPr id="6" name="Conector recto 5">
            <a:extLst>
              <a:ext uri="{FF2B5EF4-FFF2-40B4-BE49-F238E27FC236}">
                <a16:creationId xmlns:a16="http://schemas.microsoft.com/office/drawing/2014/main" id="{2889BEB8-5CC8-C94B-865F-D002F6887211}"/>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Gráfico 6">
            <a:extLst>
              <a:ext uri="{FF2B5EF4-FFF2-40B4-BE49-F238E27FC236}">
                <a16:creationId xmlns:a16="http://schemas.microsoft.com/office/drawing/2014/main" id="{9813B16A-D9BE-0A73-93CC-6B58F6A99D25}"/>
              </a:ext>
            </a:extLst>
          </p:cNvPr>
          <p:cNvGraphicFramePr>
            <a:graphicFrameLocks/>
          </p:cNvGraphicFramePr>
          <p:nvPr/>
        </p:nvGraphicFramePr>
        <p:xfrm>
          <a:off x="6629986" y="3194794"/>
          <a:ext cx="549029" cy="3583364"/>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upo 7">
            <a:extLst>
              <a:ext uri="{FF2B5EF4-FFF2-40B4-BE49-F238E27FC236}">
                <a16:creationId xmlns:a16="http://schemas.microsoft.com/office/drawing/2014/main" id="{7357A7CD-6229-1420-A648-013BE8BA86B0}"/>
              </a:ext>
            </a:extLst>
          </p:cNvPr>
          <p:cNvGrpSpPr/>
          <p:nvPr/>
        </p:nvGrpSpPr>
        <p:grpSpPr>
          <a:xfrm>
            <a:off x="6714536" y="2461932"/>
            <a:ext cx="5788058" cy="4056379"/>
            <a:chOff x="3944722" y="2680496"/>
            <a:chExt cx="5713565" cy="3858417"/>
          </a:xfrm>
        </p:grpSpPr>
        <p:pic>
          <p:nvPicPr>
            <p:cNvPr id="9" name="Imagen 8">
              <a:extLst>
                <a:ext uri="{FF2B5EF4-FFF2-40B4-BE49-F238E27FC236}">
                  <a16:creationId xmlns:a16="http://schemas.microsoft.com/office/drawing/2014/main" id="{6711775A-C352-9AEA-FD3F-2D7AC93C5A85}"/>
                </a:ext>
              </a:extLst>
            </p:cNvPr>
            <p:cNvPicPr>
              <a:picLocks noChangeAspect="1"/>
            </p:cNvPicPr>
            <p:nvPr/>
          </p:nvPicPr>
          <p:blipFill rotWithShape="1">
            <a:blip r:embed="rId3"/>
            <a:srcRect l="42551" t="36701" r="30644" b="25086"/>
            <a:stretch/>
          </p:blipFill>
          <p:spPr>
            <a:xfrm>
              <a:off x="3944722" y="2680496"/>
              <a:ext cx="4811447" cy="3858417"/>
            </a:xfrm>
            <a:prstGeom prst="rect">
              <a:avLst/>
            </a:prstGeom>
          </p:spPr>
        </p:pic>
        <p:sp>
          <p:nvSpPr>
            <p:cNvPr id="10" name="7 Elipse">
              <a:extLst>
                <a:ext uri="{FF2B5EF4-FFF2-40B4-BE49-F238E27FC236}">
                  <a16:creationId xmlns:a16="http://schemas.microsoft.com/office/drawing/2014/main" id="{76411579-B638-A24D-924B-994CDF4261C6}"/>
                </a:ext>
              </a:extLst>
            </p:cNvPr>
            <p:cNvSpPr>
              <a:spLocks noChangeAspect="1"/>
            </p:cNvSpPr>
            <p:nvPr/>
          </p:nvSpPr>
          <p:spPr>
            <a:xfrm>
              <a:off x="5876997" y="5687578"/>
              <a:ext cx="305076" cy="216000"/>
            </a:xfrm>
            <a:prstGeom prst="ellipse">
              <a:avLst/>
            </a:prstGeom>
            <a:gradFill rotWithShape="1">
              <a:gsLst>
                <a:gs pos="64000">
                  <a:srgbClr val="2CF431"/>
                </a:gs>
                <a:gs pos="100000">
                  <a:srgbClr val="006A91">
                    <a:lumMod val="60000"/>
                    <a:lumOff val="40000"/>
                  </a:srgbClr>
                </a:gs>
                <a:gs pos="100000">
                  <a:srgbClr val="006A91">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a:lstStyle/>
            <a:p>
              <a:pPr eaLnBrk="0" fontAlgn="base" hangingPunct="0">
                <a:spcBef>
                  <a:spcPct val="0"/>
                </a:spcBef>
                <a:spcAft>
                  <a:spcPct val="0"/>
                </a:spcAft>
                <a:defRPr/>
              </a:pPr>
              <a:endParaRPr lang="es-ES" sz="2400" kern="0" dirty="0">
                <a:solidFill>
                  <a:prstClr val="white"/>
                </a:solidFill>
                <a:latin typeface="Arial"/>
              </a:endParaRPr>
            </a:p>
          </p:txBody>
        </p:sp>
        <p:sp>
          <p:nvSpPr>
            <p:cNvPr id="11" name="7 Elipse">
              <a:extLst>
                <a:ext uri="{FF2B5EF4-FFF2-40B4-BE49-F238E27FC236}">
                  <a16:creationId xmlns:a16="http://schemas.microsoft.com/office/drawing/2014/main" id="{90C0A3E9-E4AC-BC81-DC0F-3EBC6A9E0046}"/>
                </a:ext>
              </a:extLst>
            </p:cNvPr>
            <p:cNvSpPr>
              <a:spLocks noChangeAspect="1"/>
            </p:cNvSpPr>
            <p:nvPr/>
          </p:nvSpPr>
          <p:spPr>
            <a:xfrm>
              <a:off x="6586524" y="4523736"/>
              <a:ext cx="305076" cy="216000"/>
            </a:xfrm>
            <a:prstGeom prst="ellipse">
              <a:avLst/>
            </a:prstGeom>
            <a:gradFill rotWithShape="1">
              <a:gsLst>
                <a:gs pos="64000">
                  <a:srgbClr val="2CF431"/>
                </a:gs>
                <a:gs pos="100000">
                  <a:srgbClr val="006A91">
                    <a:lumMod val="60000"/>
                    <a:lumOff val="40000"/>
                  </a:srgbClr>
                </a:gs>
                <a:gs pos="100000">
                  <a:srgbClr val="006A91">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a:lstStyle/>
            <a:p>
              <a:pPr eaLnBrk="0" fontAlgn="base" hangingPunct="0">
                <a:spcBef>
                  <a:spcPct val="0"/>
                </a:spcBef>
                <a:spcAft>
                  <a:spcPct val="0"/>
                </a:spcAft>
                <a:defRPr/>
              </a:pPr>
              <a:endParaRPr lang="es-ES" sz="2400" kern="0" dirty="0">
                <a:solidFill>
                  <a:prstClr val="white"/>
                </a:solidFill>
                <a:latin typeface="Arial"/>
              </a:endParaRPr>
            </a:p>
          </p:txBody>
        </p:sp>
        <p:sp>
          <p:nvSpPr>
            <p:cNvPr id="12" name="CuadroTexto 11">
              <a:extLst>
                <a:ext uri="{FF2B5EF4-FFF2-40B4-BE49-F238E27FC236}">
                  <a16:creationId xmlns:a16="http://schemas.microsoft.com/office/drawing/2014/main" id="{6B027813-14F3-6333-339F-6DA29C04EBB3}"/>
                </a:ext>
              </a:extLst>
            </p:cNvPr>
            <p:cNvSpPr txBox="1"/>
            <p:nvPr/>
          </p:nvSpPr>
          <p:spPr>
            <a:xfrm>
              <a:off x="6096000" y="5903578"/>
              <a:ext cx="2374858" cy="369332"/>
            </a:xfrm>
            <a:prstGeom prst="rect">
              <a:avLst/>
            </a:prstGeom>
            <a:noFill/>
          </p:spPr>
          <p:txBody>
            <a:bodyPr wrap="square" rtlCol="0">
              <a:spAutoFit/>
            </a:bodyPr>
            <a:lstStyle/>
            <a:p>
              <a:pPr eaLnBrk="0" fontAlgn="base" hangingPunct="0">
                <a:spcBef>
                  <a:spcPct val="0"/>
                </a:spcBef>
                <a:spcAft>
                  <a:spcPct val="0"/>
                </a:spcAft>
                <a:defRPr/>
              </a:pPr>
              <a:r>
                <a:rPr lang="es-ES" kern="0" dirty="0">
                  <a:solidFill>
                    <a:srgbClr val="272827"/>
                  </a:solidFill>
                  <a:latin typeface="Arial" panose="020B0604020202020204" pitchFamily="34" charset="0"/>
                  <a:ea typeface="MS PGothic" panose="020B0600070205080204" pitchFamily="34" charset="-128"/>
                </a:rPr>
                <a:t>Carboneras</a:t>
              </a:r>
            </a:p>
          </p:txBody>
        </p:sp>
        <p:sp>
          <p:nvSpPr>
            <p:cNvPr id="13" name="CuadroTexto 12">
              <a:extLst>
                <a:ext uri="{FF2B5EF4-FFF2-40B4-BE49-F238E27FC236}">
                  <a16:creationId xmlns:a16="http://schemas.microsoft.com/office/drawing/2014/main" id="{FC8FFCF6-E42A-49D4-9930-C4F3B5257517}"/>
                </a:ext>
              </a:extLst>
            </p:cNvPr>
            <p:cNvSpPr txBox="1"/>
            <p:nvPr/>
          </p:nvSpPr>
          <p:spPr>
            <a:xfrm>
              <a:off x="6520580" y="4752051"/>
              <a:ext cx="2374858" cy="369332"/>
            </a:xfrm>
            <a:prstGeom prst="rect">
              <a:avLst/>
            </a:prstGeom>
            <a:noFill/>
          </p:spPr>
          <p:txBody>
            <a:bodyPr wrap="square" rtlCol="0">
              <a:spAutoFit/>
            </a:bodyPr>
            <a:lstStyle/>
            <a:p>
              <a:pPr eaLnBrk="0" fontAlgn="base" hangingPunct="0">
                <a:spcBef>
                  <a:spcPct val="0"/>
                </a:spcBef>
                <a:spcAft>
                  <a:spcPct val="0"/>
                </a:spcAft>
                <a:defRPr/>
              </a:pPr>
              <a:r>
                <a:rPr lang="es-ES" kern="0" dirty="0">
                  <a:solidFill>
                    <a:srgbClr val="272827"/>
                  </a:solidFill>
                  <a:latin typeface="Arial" panose="020B0604020202020204" pitchFamily="34" charset="0"/>
                  <a:ea typeface="MS PGothic" panose="020B0600070205080204" pitchFamily="34" charset="-128"/>
                </a:rPr>
                <a:t>Águilas</a:t>
              </a:r>
            </a:p>
          </p:txBody>
        </p:sp>
        <p:sp>
          <p:nvSpPr>
            <p:cNvPr id="14" name="CuadroTexto 13">
              <a:extLst>
                <a:ext uri="{FF2B5EF4-FFF2-40B4-BE49-F238E27FC236}">
                  <a16:creationId xmlns:a16="http://schemas.microsoft.com/office/drawing/2014/main" id="{858DC565-AA21-4756-8BB6-6D65E32A3FE3}"/>
                </a:ext>
              </a:extLst>
            </p:cNvPr>
            <p:cNvSpPr txBox="1"/>
            <p:nvPr/>
          </p:nvSpPr>
          <p:spPr>
            <a:xfrm>
              <a:off x="7283429" y="4129790"/>
              <a:ext cx="2374858" cy="369332"/>
            </a:xfrm>
            <a:prstGeom prst="rect">
              <a:avLst/>
            </a:prstGeom>
            <a:noFill/>
          </p:spPr>
          <p:txBody>
            <a:bodyPr wrap="square" rtlCol="0">
              <a:spAutoFit/>
            </a:bodyPr>
            <a:lstStyle/>
            <a:p>
              <a:pPr eaLnBrk="0" fontAlgn="base" hangingPunct="0">
                <a:spcBef>
                  <a:spcPct val="0"/>
                </a:spcBef>
                <a:spcAft>
                  <a:spcPct val="0"/>
                </a:spcAft>
                <a:defRPr/>
              </a:pPr>
              <a:r>
                <a:rPr lang="es-ES" kern="0" dirty="0">
                  <a:solidFill>
                    <a:srgbClr val="272827"/>
                  </a:solidFill>
                  <a:latin typeface="Arial" panose="020B0604020202020204" pitchFamily="34" charset="0"/>
                  <a:ea typeface="MS PGothic" panose="020B0600070205080204" pitchFamily="34" charset="-128"/>
                </a:rPr>
                <a:t>Valdelentisco</a:t>
              </a:r>
            </a:p>
          </p:txBody>
        </p:sp>
        <p:sp>
          <p:nvSpPr>
            <p:cNvPr id="15" name="7 Elipse">
              <a:extLst>
                <a:ext uri="{FF2B5EF4-FFF2-40B4-BE49-F238E27FC236}">
                  <a16:creationId xmlns:a16="http://schemas.microsoft.com/office/drawing/2014/main" id="{B0FDA0AC-854F-C53D-4401-694860576D02}"/>
                </a:ext>
              </a:extLst>
            </p:cNvPr>
            <p:cNvSpPr>
              <a:spLocks noChangeAspect="1"/>
            </p:cNvSpPr>
            <p:nvPr/>
          </p:nvSpPr>
          <p:spPr>
            <a:xfrm>
              <a:off x="7227474" y="3914812"/>
              <a:ext cx="305076" cy="216000"/>
            </a:xfrm>
            <a:prstGeom prst="ellipse">
              <a:avLst/>
            </a:prstGeom>
            <a:gradFill rotWithShape="1">
              <a:gsLst>
                <a:gs pos="64000">
                  <a:srgbClr val="2CF431"/>
                </a:gs>
                <a:gs pos="100000">
                  <a:srgbClr val="006A91">
                    <a:lumMod val="60000"/>
                    <a:lumOff val="40000"/>
                  </a:srgbClr>
                </a:gs>
                <a:gs pos="100000">
                  <a:srgbClr val="006A91">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txBody>
            <a:bodyPr/>
            <a:lstStyle/>
            <a:p>
              <a:pPr eaLnBrk="0" fontAlgn="base" hangingPunct="0">
                <a:spcBef>
                  <a:spcPct val="0"/>
                </a:spcBef>
                <a:spcAft>
                  <a:spcPct val="0"/>
                </a:spcAft>
                <a:defRPr/>
              </a:pPr>
              <a:endParaRPr lang="es-ES" sz="2400" kern="0" dirty="0">
                <a:solidFill>
                  <a:prstClr val="white"/>
                </a:solidFill>
                <a:latin typeface="Arial"/>
              </a:endParaRPr>
            </a:p>
          </p:txBody>
        </p:sp>
      </p:grpSp>
      <p:sp>
        <p:nvSpPr>
          <p:cNvPr id="16" name="Bocadillo: rectángulo 15">
            <a:extLst>
              <a:ext uri="{FF2B5EF4-FFF2-40B4-BE49-F238E27FC236}">
                <a16:creationId xmlns:a16="http://schemas.microsoft.com/office/drawing/2014/main" id="{4E1C615B-6934-25A9-F89D-09DE39B3AF9C}"/>
              </a:ext>
            </a:extLst>
          </p:cNvPr>
          <p:cNvSpPr/>
          <p:nvPr/>
        </p:nvSpPr>
        <p:spPr>
          <a:xfrm>
            <a:off x="628454" y="2551526"/>
            <a:ext cx="5866614" cy="3986241"/>
          </a:xfrm>
          <a:prstGeom prst="wedgeRectCallout">
            <a:avLst>
              <a:gd name="adj1" fmla="val 75205"/>
              <a:gd name="adj2" fmla="val 33807"/>
            </a:avLst>
          </a:prstGeom>
          <a:solidFill>
            <a:sysClr val="window" lastClr="FFFFFF">
              <a:alpha val="48000"/>
            </a:sysClr>
          </a:solidFill>
          <a:ln w="25400" cap="flat" cmpd="sng" algn="ctr">
            <a:solidFill>
              <a:srgbClr val="008ABD"/>
            </a:solidFill>
            <a:prstDash val="solid"/>
          </a:ln>
          <a:effectLst/>
        </p:spPr>
        <p:txBody>
          <a:bodyPr rtlCol="0" anchor="ctr"/>
          <a:lstStyle/>
          <a:p>
            <a:pPr algn="ctr" eaLnBrk="0" fontAlgn="base" hangingPunct="0">
              <a:spcBef>
                <a:spcPct val="0"/>
              </a:spcBef>
              <a:spcAft>
                <a:spcPct val="0"/>
              </a:spcAft>
              <a:defRPr/>
            </a:pPr>
            <a:endParaRPr lang="es-ES" sz="2000" kern="0" dirty="0">
              <a:solidFill>
                <a:srgbClr val="272827"/>
              </a:solidFill>
              <a:latin typeface="Arial"/>
            </a:endParaRPr>
          </a:p>
        </p:txBody>
      </p:sp>
      <p:sp>
        <p:nvSpPr>
          <p:cNvPr id="17" name="Rectángulo 16">
            <a:extLst>
              <a:ext uri="{FF2B5EF4-FFF2-40B4-BE49-F238E27FC236}">
                <a16:creationId xmlns:a16="http://schemas.microsoft.com/office/drawing/2014/main" id="{F814099D-88F7-A789-98BD-E002B0079353}"/>
              </a:ext>
            </a:extLst>
          </p:cNvPr>
          <p:cNvSpPr/>
          <p:nvPr/>
        </p:nvSpPr>
        <p:spPr>
          <a:xfrm>
            <a:off x="857838" y="2646096"/>
            <a:ext cx="5538771" cy="268541"/>
          </a:xfrm>
          <a:prstGeom prst="rect">
            <a:avLst/>
          </a:prstGeom>
          <a:solidFill>
            <a:srgbClr val="006A91"/>
          </a:solidFill>
          <a:ln w="25400" cap="flat" cmpd="sng" algn="ctr">
            <a:solidFill>
              <a:srgbClr val="006A91">
                <a:shade val="50000"/>
              </a:srgbClr>
            </a:solidFill>
            <a:prstDash val="solid"/>
          </a:ln>
          <a:effectLst/>
        </p:spPr>
        <p:txBody>
          <a:bodyPr rtlCol="0" anchor="ctr"/>
          <a:lstStyle/>
          <a:p>
            <a:pPr algn="ctr" eaLnBrk="0" fontAlgn="base" hangingPunct="0">
              <a:spcBef>
                <a:spcPct val="0"/>
              </a:spcBef>
              <a:spcAft>
                <a:spcPct val="0"/>
              </a:spcAft>
              <a:defRPr/>
            </a:pPr>
            <a:r>
              <a:rPr lang="es-ES" sz="1400" kern="0" dirty="0">
                <a:solidFill>
                  <a:prstClr val="white"/>
                </a:solidFill>
                <a:latin typeface="Arial"/>
              </a:rPr>
              <a:t>Comunidad de Regantes Campo de Níjar (Almería)</a:t>
            </a:r>
          </a:p>
        </p:txBody>
      </p:sp>
      <p:sp>
        <p:nvSpPr>
          <p:cNvPr id="18" name="Rectángulo 17">
            <a:extLst>
              <a:ext uri="{FF2B5EF4-FFF2-40B4-BE49-F238E27FC236}">
                <a16:creationId xmlns:a16="http://schemas.microsoft.com/office/drawing/2014/main" id="{13ABCC6F-CC18-8D8F-A888-41A79843194E}"/>
              </a:ext>
            </a:extLst>
          </p:cNvPr>
          <p:cNvSpPr/>
          <p:nvPr/>
        </p:nvSpPr>
        <p:spPr>
          <a:xfrm>
            <a:off x="725861" y="2909928"/>
            <a:ext cx="3544479" cy="461279"/>
          </a:xfrm>
          <a:prstGeom prst="rect">
            <a:avLst/>
          </a:prstGeom>
          <a:solidFill>
            <a:sysClr val="window" lastClr="FFFFFF"/>
          </a:solidFill>
          <a:ln w="25400" cap="flat" cmpd="sng" algn="ctr">
            <a:noFill/>
            <a:prstDash val="solid"/>
          </a:ln>
          <a:effectLst/>
        </p:spPr>
        <p:txBody>
          <a:bodyPr rtlCol="0" anchor="ctr"/>
          <a:lstStyle/>
          <a:p>
            <a:pPr eaLnBrk="0" fontAlgn="base" hangingPunct="0">
              <a:spcBef>
                <a:spcPct val="0"/>
              </a:spcBef>
              <a:spcAft>
                <a:spcPct val="0"/>
              </a:spcAft>
              <a:defRPr/>
            </a:pPr>
            <a:r>
              <a:rPr lang="es-ES" sz="1400" b="1" kern="0" dirty="0">
                <a:solidFill>
                  <a:srgbClr val="272827"/>
                </a:solidFill>
                <a:latin typeface="Arial"/>
              </a:rPr>
              <a:t>Parcela</a:t>
            </a:r>
            <a:r>
              <a:rPr lang="es-ES" sz="1400" kern="0" dirty="0">
                <a:solidFill>
                  <a:srgbClr val="272827"/>
                </a:solidFill>
                <a:latin typeface="Arial"/>
              </a:rPr>
              <a:t>: Paraje Cañada Grande</a:t>
            </a:r>
          </a:p>
        </p:txBody>
      </p:sp>
      <p:pic>
        <p:nvPicPr>
          <p:cNvPr id="19" name="26 Imagen" descr="20151030_103350.jpg">
            <a:extLst>
              <a:ext uri="{FF2B5EF4-FFF2-40B4-BE49-F238E27FC236}">
                <a16:creationId xmlns:a16="http://schemas.microsoft.com/office/drawing/2014/main" id="{6DD78C2F-BE3C-0774-3D57-E49CA69CA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15" r="1553"/>
          <a:stretch>
            <a:fillRect/>
          </a:stretch>
        </p:blipFill>
        <p:spPr bwMode="auto">
          <a:xfrm>
            <a:off x="4451479" y="2979137"/>
            <a:ext cx="1887643" cy="314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a:extLst>
              <a:ext uri="{FF2B5EF4-FFF2-40B4-BE49-F238E27FC236}">
                <a16:creationId xmlns:a16="http://schemas.microsoft.com/office/drawing/2014/main" id="{22B2D360-09D5-6CAE-5C59-F238B0F77929}"/>
              </a:ext>
            </a:extLst>
          </p:cNvPr>
          <p:cNvSpPr/>
          <p:nvPr/>
        </p:nvSpPr>
        <p:spPr>
          <a:xfrm>
            <a:off x="725861" y="3194465"/>
            <a:ext cx="3544479" cy="558148"/>
          </a:xfrm>
          <a:prstGeom prst="rect">
            <a:avLst/>
          </a:prstGeom>
          <a:noFill/>
          <a:ln w="25400" cap="flat" cmpd="sng" algn="ctr">
            <a:noFill/>
            <a:prstDash val="solid"/>
          </a:ln>
          <a:effectLst/>
        </p:spPr>
        <p:txBody>
          <a:bodyPr rtlCol="0" anchor="ctr"/>
          <a:lstStyle/>
          <a:p>
            <a:pPr eaLnBrk="0" fontAlgn="base" hangingPunct="0">
              <a:spcBef>
                <a:spcPct val="0"/>
              </a:spcBef>
              <a:spcAft>
                <a:spcPct val="0"/>
              </a:spcAft>
              <a:defRPr/>
            </a:pPr>
            <a:r>
              <a:rPr lang="es-ES" sz="1400" b="1" kern="0" dirty="0">
                <a:solidFill>
                  <a:srgbClr val="272827"/>
                </a:solidFill>
                <a:latin typeface="Arial"/>
              </a:rPr>
              <a:t>Cultivo</a:t>
            </a:r>
            <a:r>
              <a:rPr lang="es-ES" sz="1400" kern="0" dirty="0">
                <a:solidFill>
                  <a:srgbClr val="272827"/>
                </a:solidFill>
                <a:latin typeface="Arial"/>
              </a:rPr>
              <a:t>: Tomate invernadero</a:t>
            </a:r>
          </a:p>
        </p:txBody>
      </p:sp>
      <p:sp>
        <p:nvSpPr>
          <p:cNvPr id="21" name="Rectángulo 20">
            <a:extLst>
              <a:ext uri="{FF2B5EF4-FFF2-40B4-BE49-F238E27FC236}">
                <a16:creationId xmlns:a16="http://schemas.microsoft.com/office/drawing/2014/main" id="{307202BE-49BD-415D-AFEB-9C683018FFCC}"/>
              </a:ext>
            </a:extLst>
          </p:cNvPr>
          <p:cNvSpPr/>
          <p:nvPr/>
        </p:nvSpPr>
        <p:spPr>
          <a:xfrm>
            <a:off x="715944" y="3583506"/>
            <a:ext cx="3544479" cy="461279"/>
          </a:xfrm>
          <a:prstGeom prst="rect">
            <a:avLst/>
          </a:prstGeom>
          <a:solidFill>
            <a:sysClr val="window" lastClr="FFFFFF"/>
          </a:solidFill>
          <a:ln w="25400" cap="flat" cmpd="sng" algn="ctr">
            <a:noFill/>
            <a:prstDash val="solid"/>
          </a:ln>
          <a:effectLst/>
        </p:spPr>
        <p:txBody>
          <a:bodyPr rtlCol="0" anchor="ctr"/>
          <a:lstStyle/>
          <a:p>
            <a:pPr eaLnBrk="0" fontAlgn="base" hangingPunct="0">
              <a:spcBef>
                <a:spcPct val="0"/>
              </a:spcBef>
              <a:spcAft>
                <a:spcPct val="0"/>
              </a:spcAft>
              <a:defRPr/>
            </a:pPr>
            <a:r>
              <a:rPr lang="es-ES" sz="1400" b="1" kern="0" dirty="0">
                <a:solidFill>
                  <a:srgbClr val="272827"/>
                </a:solidFill>
                <a:latin typeface="Arial"/>
              </a:rPr>
              <a:t>Planta desaladora</a:t>
            </a:r>
            <a:r>
              <a:rPr lang="es-ES" sz="1400" kern="0" dirty="0">
                <a:solidFill>
                  <a:srgbClr val="272827"/>
                </a:solidFill>
                <a:latin typeface="Arial"/>
              </a:rPr>
              <a:t>: Carboneras</a:t>
            </a:r>
          </a:p>
        </p:txBody>
      </p:sp>
      <p:sp>
        <p:nvSpPr>
          <p:cNvPr id="22" name="Rectángulo 21">
            <a:extLst>
              <a:ext uri="{FF2B5EF4-FFF2-40B4-BE49-F238E27FC236}">
                <a16:creationId xmlns:a16="http://schemas.microsoft.com/office/drawing/2014/main" id="{A44E0E76-EF10-1B74-B442-42CE0EE83440}"/>
              </a:ext>
            </a:extLst>
          </p:cNvPr>
          <p:cNvSpPr/>
          <p:nvPr/>
        </p:nvSpPr>
        <p:spPr>
          <a:xfrm>
            <a:off x="725861" y="3903523"/>
            <a:ext cx="3544479" cy="461279"/>
          </a:xfrm>
          <a:prstGeom prst="rect">
            <a:avLst/>
          </a:prstGeom>
          <a:solidFill>
            <a:sysClr val="window" lastClr="FFFFFF"/>
          </a:solidFill>
          <a:ln w="25400" cap="flat" cmpd="sng" algn="ctr">
            <a:noFill/>
            <a:prstDash val="solid"/>
          </a:ln>
          <a:effectLst/>
        </p:spPr>
        <p:txBody>
          <a:bodyPr rtlCol="0" anchor="ctr"/>
          <a:lstStyle/>
          <a:p>
            <a:pPr eaLnBrk="0" fontAlgn="base" hangingPunct="0">
              <a:spcBef>
                <a:spcPct val="0"/>
              </a:spcBef>
              <a:spcAft>
                <a:spcPct val="0"/>
              </a:spcAft>
              <a:defRPr/>
            </a:pPr>
            <a:r>
              <a:rPr lang="es-ES" sz="1400" b="1" kern="0" dirty="0">
                <a:solidFill>
                  <a:srgbClr val="272827"/>
                </a:solidFill>
                <a:latin typeface="Arial"/>
              </a:rPr>
              <a:t>Mezcla</a:t>
            </a:r>
            <a:r>
              <a:rPr lang="es-ES" sz="1400" kern="0" dirty="0">
                <a:solidFill>
                  <a:srgbClr val="272827"/>
                </a:solidFill>
                <a:latin typeface="Arial"/>
              </a:rPr>
              <a:t>: Agua subterránea</a:t>
            </a:r>
          </a:p>
        </p:txBody>
      </p:sp>
      <p:sp>
        <p:nvSpPr>
          <p:cNvPr id="23" name="Rectángulo 22">
            <a:extLst>
              <a:ext uri="{FF2B5EF4-FFF2-40B4-BE49-F238E27FC236}">
                <a16:creationId xmlns:a16="http://schemas.microsoft.com/office/drawing/2014/main" id="{C8B106C3-5AD1-374C-C5F2-B597D87B464C}"/>
              </a:ext>
            </a:extLst>
          </p:cNvPr>
          <p:cNvSpPr/>
          <p:nvPr/>
        </p:nvSpPr>
        <p:spPr>
          <a:xfrm>
            <a:off x="744224" y="4317303"/>
            <a:ext cx="3544479" cy="461279"/>
          </a:xfrm>
          <a:prstGeom prst="rect">
            <a:avLst/>
          </a:prstGeom>
          <a:noFill/>
          <a:ln w="25400" cap="flat" cmpd="sng" algn="ctr">
            <a:noFill/>
            <a:prstDash val="solid"/>
          </a:ln>
          <a:effectLst/>
        </p:spPr>
        <p:txBody>
          <a:bodyPr rtlCol="0" anchor="ctr"/>
          <a:lstStyle/>
          <a:p>
            <a:pPr eaLnBrk="0" fontAlgn="base" hangingPunct="0">
              <a:spcBef>
                <a:spcPct val="0"/>
              </a:spcBef>
              <a:spcAft>
                <a:spcPct val="0"/>
              </a:spcAft>
              <a:defRPr/>
            </a:pPr>
            <a:r>
              <a:rPr lang="es-ES" sz="1400" b="1" kern="0" dirty="0">
                <a:solidFill>
                  <a:srgbClr val="272827"/>
                </a:solidFill>
                <a:latin typeface="Arial"/>
              </a:rPr>
              <a:t>Mix</a:t>
            </a:r>
            <a:r>
              <a:rPr lang="es-ES" sz="1400" kern="0" dirty="0">
                <a:solidFill>
                  <a:srgbClr val="272827"/>
                </a:solidFill>
                <a:latin typeface="Arial"/>
              </a:rPr>
              <a:t>:</a:t>
            </a:r>
          </a:p>
        </p:txBody>
      </p:sp>
      <p:pic>
        <p:nvPicPr>
          <p:cNvPr id="24" name="Imagen 23">
            <a:extLst>
              <a:ext uri="{FF2B5EF4-FFF2-40B4-BE49-F238E27FC236}">
                <a16:creationId xmlns:a16="http://schemas.microsoft.com/office/drawing/2014/main" id="{44BEC0B2-F3FB-E82F-028F-EC03A1C14B22}"/>
              </a:ext>
            </a:extLst>
          </p:cNvPr>
          <p:cNvPicPr>
            <a:picLocks noChangeAspect="1"/>
          </p:cNvPicPr>
          <p:nvPr/>
        </p:nvPicPr>
        <p:blipFill>
          <a:blip r:embed="rId5"/>
          <a:stretch>
            <a:fillRect/>
          </a:stretch>
        </p:blipFill>
        <p:spPr>
          <a:xfrm>
            <a:off x="1233972" y="4399742"/>
            <a:ext cx="2207326" cy="1679349"/>
          </a:xfrm>
          <a:prstGeom prst="rect">
            <a:avLst/>
          </a:prstGeom>
          <a:noFill/>
        </p:spPr>
      </p:pic>
      <p:pic>
        <p:nvPicPr>
          <p:cNvPr id="25" name="Imagen 24">
            <a:extLst>
              <a:ext uri="{FF2B5EF4-FFF2-40B4-BE49-F238E27FC236}">
                <a16:creationId xmlns:a16="http://schemas.microsoft.com/office/drawing/2014/main" id="{25A31E94-75F2-F98C-2328-153CEC015139}"/>
              </a:ext>
            </a:extLst>
          </p:cNvPr>
          <p:cNvPicPr>
            <a:picLocks noChangeAspect="1"/>
          </p:cNvPicPr>
          <p:nvPr/>
        </p:nvPicPr>
        <p:blipFill rotWithShape="1">
          <a:blip r:embed="rId6"/>
          <a:srcRect l="21019" t="36762" r="54149" b="12565"/>
          <a:stretch/>
        </p:blipFill>
        <p:spPr>
          <a:xfrm>
            <a:off x="3441298" y="2924189"/>
            <a:ext cx="2955312" cy="3485955"/>
          </a:xfrm>
          <a:prstGeom prst="rect">
            <a:avLst/>
          </a:prstGeom>
        </p:spPr>
      </p:pic>
      <p:sp>
        <p:nvSpPr>
          <p:cNvPr id="26" name="Rectángulo 1">
            <a:extLst>
              <a:ext uri="{FF2B5EF4-FFF2-40B4-BE49-F238E27FC236}">
                <a16:creationId xmlns:a16="http://schemas.microsoft.com/office/drawing/2014/main" id="{6F49A164-09EA-85EA-92EE-CC11A0E7CF7C}"/>
              </a:ext>
            </a:extLst>
          </p:cNvPr>
          <p:cNvSpPr>
            <a:spLocks noChangeArrowheads="1"/>
          </p:cNvSpPr>
          <p:nvPr/>
        </p:nvSpPr>
        <p:spPr bwMode="auto">
          <a:xfrm>
            <a:off x="446104" y="1541994"/>
            <a:ext cx="11136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br>
              <a:rPr lang="es-ES" sz="1400" b="0" i="0" dirty="0">
                <a:solidFill>
                  <a:srgbClr val="5F6368"/>
                </a:solidFill>
                <a:effectLst/>
                <a:latin typeface="Arial" panose="020B0604020202020204" pitchFamily="34" charset="0"/>
                <a:cs typeface="Arial" panose="020B0604020202020204" pitchFamily="34" charset="0"/>
              </a:rPr>
            </a:br>
            <a:endParaRPr lang="en-US" sz="1400" dirty="0">
              <a:solidFill>
                <a:srgbClr val="000000"/>
              </a:solidFill>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0205111A-E321-D44C-2B23-CAF8818128AE}"/>
              </a:ext>
            </a:extLst>
          </p:cNvPr>
          <p:cNvSpPr txBox="1"/>
          <p:nvPr/>
        </p:nvSpPr>
        <p:spPr>
          <a:xfrm>
            <a:off x="452418" y="1400813"/>
            <a:ext cx="11136296" cy="1400383"/>
          </a:xfrm>
          <a:prstGeom prst="rect">
            <a:avLst/>
          </a:prstGeom>
          <a:noFill/>
        </p:spPr>
        <p:txBody>
          <a:bodyPr wrap="square">
            <a:spAutoFit/>
          </a:bodyPr>
          <a:lstStyle/>
          <a:p>
            <a:pPr marL="285750" indent="-285750" algn="l" rtl="0">
              <a:lnSpc>
                <a:spcPts val="2100"/>
              </a:lnSpc>
              <a:buFont typeface="Wingdings" panose="05000000000000000000" pitchFamily="2" charset="2"/>
              <a:buChar char="Ø"/>
            </a:pPr>
            <a:r>
              <a:rPr lang="es-ES" sz="1400" b="0" i="0" dirty="0">
                <a:solidFill>
                  <a:srgbClr val="3C4043"/>
                </a:solidFill>
                <a:effectLst/>
                <a:latin typeface="Arial" panose="020B0604020202020204" pitchFamily="34" charset="0"/>
                <a:cs typeface="Arial" panose="020B0604020202020204" pitchFamily="34" charset="0"/>
              </a:rPr>
              <a:t>En el sureste español la mayoría de los agricultores </a:t>
            </a:r>
            <a:r>
              <a:rPr lang="es-ES" sz="1400" b="1" i="0" dirty="0">
                <a:solidFill>
                  <a:srgbClr val="0070C0"/>
                </a:solidFill>
                <a:effectLst/>
                <a:latin typeface="Arial" panose="020B0604020202020204" pitchFamily="34" charset="0"/>
                <a:cs typeface="Arial" panose="020B0604020202020204" pitchFamily="34" charset="0"/>
              </a:rPr>
              <a:t>mezclan el agua desalada con otras fuentes de recursos </a:t>
            </a:r>
            <a:r>
              <a:rPr lang="es-ES" sz="1400" b="0" i="0" dirty="0">
                <a:solidFill>
                  <a:srgbClr val="3C4043"/>
                </a:solidFill>
                <a:effectLst/>
                <a:latin typeface="Arial" panose="020B0604020202020204" pitchFamily="34" charset="0"/>
                <a:cs typeface="Arial" panose="020B0604020202020204" pitchFamily="34" charset="0"/>
              </a:rPr>
              <a:t>en función de la disponibilidad, el precio, la época del año y los intereses nutricionales del cultivo. La gestión combinada de diferentes recursos permite conseguir las condiciones deseadas en cada caso. El agua desalada juega un papel fundamental en estas mezclas por su garantía tanto en volumen como en calidad.</a:t>
            </a:r>
            <a:endParaRPr lang="en-US" sz="1500" dirty="0">
              <a:solidFill>
                <a:prstClr val="black"/>
              </a:solidFill>
              <a:latin typeface="Aptos" panose="02110004020202020204"/>
            </a:endParaRPr>
          </a:p>
          <a:p>
            <a:pPr algn="just"/>
            <a:endParaRPr lang="es-ES" sz="1500" dirty="0">
              <a:solidFill>
                <a:prstClr val="black"/>
              </a:solidFill>
              <a:latin typeface="Aptos" panose="02110004020202020204"/>
            </a:endParaRPr>
          </a:p>
        </p:txBody>
      </p:sp>
    </p:spTree>
    <p:extLst>
      <p:ext uri="{BB962C8B-B14F-4D97-AF65-F5344CB8AC3E}">
        <p14:creationId xmlns:p14="http://schemas.microsoft.com/office/powerpoint/2010/main" val="189972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4A1E6-B416-5FE2-DFCA-13DA1B46C6B5}"/>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5B628976-FF90-10B4-766A-0F3933CE809F}"/>
              </a:ext>
            </a:extLst>
          </p:cNvPr>
          <p:cNvSpPr>
            <a:spLocks noGrp="1"/>
          </p:cNvSpPr>
          <p:nvPr>
            <p:ph type="sldNum" sz="quarter" idx="17"/>
          </p:nvPr>
        </p:nvSpPr>
        <p:spPr/>
        <p:txBody>
          <a:bodyPr/>
          <a:lstStyle/>
          <a:p>
            <a:fld id="{BB8D5C63-063D-45E1-81BF-B5202E5C5928}" type="slidenum">
              <a:rPr lang="es-ES" altLang="es-ES" smtClean="0"/>
              <a:pPr/>
              <a:t>16</a:t>
            </a:fld>
            <a:endParaRPr lang="es-ES" altLang="es-ES" dirty="0"/>
          </a:p>
        </p:txBody>
      </p:sp>
      <p:sp>
        <p:nvSpPr>
          <p:cNvPr id="3" name="Rectángulo 2">
            <a:extLst>
              <a:ext uri="{FF2B5EF4-FFF2-40B4-BE49-F238E27FC236}">
                <a16:creationId xmlns:a16="http://schemas.microsoft.com/office/drawing/2014/main" id="{4FC2AA15-5E82-C9B5-6648-69B0F6B68685}"/>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48896C40-654B-5D9E-EA6C-38B7F5901658}"/>
              </a:ext>
            </a:extLst>
          </p:cNvPr>
          <p:cNvSpPr txBox="1">
            <a:spLocks/>
          </p:cNvSpPr>
          <p:nvPr/>
        </p:nvSpPr>
        <p:spPr bwMode="auto">
          <a:xfrm>
            <a:off x="522057" y="877966"/>
            <a:ext cx="11214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Factores clave desalación regadío: Reducción de costes</a:t>
            </a:r>
          </a:p>
        </p:txBody>
      </p:sp>
      <p:cxnSp>
        <p:nvCxnSpPr>
          <p:cNvPr id="6" name="Conector recto 5">
            <a:extLst>
              <a:ext uri="{FF2B5EF4-FFF2-40B4-BE49-F238E27FC236}">
                <a16:creationId xmlns:a16="http://schemas.microsoft.com/office/drawing/2014/main" id="{DF23717A-AE0E-8E3A-5D95-2A401E3CE32E}"/>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Gráfico 6">
            <a:extLst>
              <a:ext uri="{FF2B5EF4-FFF2-40B4-BE49-F238E27FC236}">
                <a16:creationId xmlns:a16="http://schemas.microsoft.com/office/drawing/2014/main" id="{CA6B8355-B01D-23ED-72AC-7E2832A1A261}"/>
              </a:ext>
            </a:extLst>
          </p:cNvPr>
          <p:cNvGraphicFramePr>
            <a:graphicFrameLocks/>
          </p:cNvGraphicFramePr>
          <p:nvPr/>
        </p:nvGraphicFramePr>
        <p:xfrm>
          <a:off x="6629986" y="3194794"/>
          <a:ext cx="549029" cy="3583364"/>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2DE6FCDE-543D-DF65-8F5A-A3F0F998FE22}"/>
              </a:ext>
            </a:extLst>
          </p:cNvPr>
          <p:cNvSpPr txBox="1"/>
          <p:nvPr/>
        </p:nvSpPr>
        <p:spPr>
          <a:xfrm>
            <a:off x="328410" y="1635674"/>
            <a:ext cx="4081405" cy="4616648"/>
          </a:xfrm>
          <a:prstGeom prst="rect">
            <a:avLst/>
          </a:prstGeom>
          <a:noFill/>
        </p:spPr>
        <p:txBody>
          <a:bodyPr wrap="square" rtlCol="0">
            <a:spAutoFit/>
          </a:bodyPr>
          <a:lstStyle/>
          <a:p>
            <a:pPr marL="285750" indent="-285750">
              <a:buFont typeface="Wingdings" panose="05000000000000000000" pitchFamily="2" charset="2"/>
              <a:buChar char="Ø"/>
            </a:pPr>
            <a:r>
              <a:rPr lang="es-ES" sz="1400" dirty="0">
                <a:solidFill>
                  <a:prstClr val="black"/>
                </a:solidFill>
                <a:latin typeface="Aptos" panose="02110004020202020204"/>
              </a:rPr>
              <a:t>Año 2024: el coste del agua desalada para riego es </a:t>
            </a:r>
            <a:r>
              <a:rPr lang="es-ES" sz="1400" b="1" dirty="0">
                <a:solidFill>
                  <a:srgbClr val="0070C0"/>
                </a:solidFill>
                <a:latin typeface="Aptos" panose="02110004020202020204"/>
              </a:rPr>
              <a:t>0,62 €/m3.</a:t>
            </a:r>
          </a:p>
          <a:p>
            <a:pPr marL="285750" indent="-285750">
              <a:buFont typeface="Wingdings" panose="05000000000000000000" pitchFamily="2" charset="2"/>
              <a:buChar char="Ø"/>
            </a:pPr>
            <a:endParaRPr lang="es-ES" sz="1400" dirty="0">
              <a:solidFill>
                <a:prstClr val="black"/>
              </a:solidFill>
              <a:latin typeface="Aptos" panose="02110004020202020204"/>
            </a:endParaRPr>
          </a:p>
          <a:p>
            <a:pPr marL="285750" indent="-285750">
              <a:buFont typeface="Wingdings" panose="05000000000000000000" pitchFamily="2" charset="2"/>
              <a:buChar char="Ø"/>
            </a:pPr>
            <a:r>
              <a:rPr lang="es-ES" sz="1400" dirty="0">
                <a:solidFill>
                  <a:prstClr val="black"/>
                </a:solidFill>
                <a:latin typeface="Aptos" panose="02110004020202020204"/>
              </a:rPr>
              <a:t>Año 2023: el coste del agua desalada para riego fue </a:t>
            </a:r>
            <a:r>
              <a:rPr lang="es-ES" sz="1400" b="1" dirty="0">
                <a:solidFill>
                  <a:srgbClr val="0070C0"/>
                </a:solidFill>
                <a:latin typeface="Aptos" panose="02110004020202020204"/>
              </a:rPr>
              <a:t>0,71 €/m3.</a:t>
            </a:r>
          </a:p>
          <a:p>
            <a:endParaRPr lang="es-ES" sz="1400" dirty="0">
              <a:solidFill>
                <a:prstClr val="black"/>
              </a:solidFill>
              <a:latin typeface="Aptos" panose="02110004020202020204"/>
            </a:endParaRPr>
          </a:p>
          <a:p>
            <a:pPr marL="285750" indent="-285750">
              <a:buFont typeface="Wingdings" panose="05000000000000000000" pitchFamily="2" charset="2"/>
              <a:buChar char="Ø"/>
            </a:pPr>
            <a:r>
              <a:rPr lang="es-ES" sz="1400" dirty="0">
                <a:solidFill>
                  <a:prstClr val="black"/>
                </a:solidFill>
                <a:latin typeface="Aptos" panose="02110004020202020204"/>
              </a:rPr>
              <a:t>Los costes fijos suponen entre el 22% y el 29% del coste total.</a:t>
            </a:r>
          </a:p>
          <a:p>
            <a:pPr marL="285750" indent="-285750">
              <a:buFont typeface="Wingdings" panose="05000000000000000000" pitchFamily="2" charset="2"/>
              <a:buChar char="Ø"/>
            </a:pPr>
            <a:endParaRPr lang="es-ES" sz="1400" dirty="0">
              <a:solidFill>
                <a:prstClr val="black"/>
              </a:solidFill>
              <a:latin typeface="Aptos" panose="02110004020202020204"/>
            </a:endParaRPr>
          </a:p>
          <a:p>
            <a:pPr marL="285750" indent="-285750">
              <a:buFont typeface="Wingdings" panose="05000000000000000000" pitchFamily="2" charset="2"/>
              <a:buChar char="Ø"/>
            </a:pPr>
            <a:r>
              <a:rPr lang="es-ES" sz="1400" dirty="0">
                <a:solidFill>
                  <a:prstClr val="black"/>
                </a:solidFill>
                <a:latin typeface="Aptos" panose="02110004020202020204"/>
              </a:rPr>
              <a:t>Los costes variables suponen entre el 78%y el 71% del coste total.</a:t>
            </a:r>
          </a:p>
          <a:p>
            <a:endParaRPr lang="es-ES" sz="1400" dirty="0">
              <a:solidFill>
                <a:prstClr val="black"/>
              </a:solidFill>
              <a:latin typeface="Aptos" panose="02110004020202020204"/>
            </a:endParaRPr>
          </a:p>
          <a:p>
            <a:r>
              <a:rPr lang="es-ES" sz="1400" dirty="0">
                <a:solidFill>
                  <a:prstClr val="black"/>
                </a:solidFill>
                <a:latin typeface="Aptos" panose="02110004020202020204"/>
              </a:rPr>
              <a:t>En una planta desaladora:</a:t>
            </a:r>
          </a:p>
          <a:p>
            <a:endParaRPr lang="es-ES" sz="1400" dirty="0">
              <a:solidFill>
                <a:prstClr val="black"/>
              </a:solidFill>
              <a:latin typeface="Aptos" panose="02110004020202020204"/>
            </a:endParaRPr>
          </a:p>
          <a:p>
            <a:r>
              <a:rPr lang="es-ES" sz="1400" b="1" dirty="0">
                <a:solidFill>
                  <a:prstClr val="black"/>
                </a:solidFill>
                <a:latin typeface="Aptos" panose="02110004020202020204"/>
              </a:rPr>
              <a:t>El coste variable </a:t>
            </a:r>
            <a:r>
              <a:rPr lang="es-ES" sz="1400" dirty="0">
                <a:solidFill>
                  <a:prstClr val="black"/>
                </a:solidFill>
                <a:latin typeface="Aptos" panose="02110004020202020204"/>
              </a:rPr>
              <a:t>depende de:</a:t>
            </a:r>
          </a:p>
          <a:p>
            <a:endParaRPr lang="es-ES" sz="1400" dirty="0">
              <a:solidFill>
                <a:prstClr val="black"/>
              </a:solidFill>
              <a:latin typeface="Aptos" panose="02110004020202020204"/>
            </a:endParaRPr>
          </a:p>
          <a:p>
            <a:pPr marL="285750" indent="-285750">
              <a:buFont typeface="Wingdings" panose="05000000000000000000" pitchFamily="2" charset="2"/>
              <a:buChar char="ü"/>
            </a:pPr>
            <a:r>
              <a:rPr lang="es-ES" sz="1400" dirty="0">
                <a:solidFill>
                  <a:prstClr val="black"/>
                </a:solidFill>
                <a:latin typeface="Aptos" panose="02110004020202020204"/>
              </a:rPr>
              <a:t>Ratio consumo específico de energía (kwh/m3)</a:t>
            </a:r>
          </a:p>
          <a:p>
            <a:pPr marL="285750" indent="-285750">
              <a:buFont typeface="Wingdings" panose="05000000000000000000" pitchFamily="2" charset="2"/>
              <a:buChar char="ü"/>
            </a:pPr>
            <a:r>
              <a:rPr lang="es-ES" sz="1400" b="1" dirty="0">
                <a:solidFill>
                  <a:srgbClr val="0070C0"/>
                </a:solidFill>
                <a:latin typeface="Aptos" panose="02110004020202020204"/>
              </a:rPr>
              <a:t>Precio de la energía.</a:t>
            </a:r>
          </a:p>
          <a:p>
            <a:pPr marL="285750" indent="-285750">
              <a:buFont typeface="Wingdings" panose="05000000000000000000" pitchFamily="2" charset="2"/>
              <a:buChar char="ü"/>
            </a:pPr>
            <a:endParaRPr lang="es-ES" sz="1400" dirty="0">
              <a:solidFill>
                <a:prstClr val="black"/>
              </a:solidFill>
              <a:latin typeface="Aptos" panose="02110004020202020204"/>
            </a:endParaRPr>
          </a:p>
          <a:p>
            <a:r>
              <a:rPr lang="en-US" sz="1400" b="1" dirty="0">
                <a:solidFill>
                  <a:prstClr val="black"/>
                </a:solidFill>
                <a:latin typeface="Aptos" panose="02110004020202020204"/>
              </a:rPr>
              <a:t>La repercusion de los costes fijos </a:t>
            </a:r>
            <a:r>
              <a:rPr lang="en-US" sz="1400" dirty="0">
                <a:solidFill>
                  <a:prstClr val="black"/>
                </a:solidFill>
                <a:latin typeface="Aptos" panose="02110004020202020204"/>
              </a:rPr>
              <a:t>depende de la producción de la planta. </a:t>
            </a:r>
            <a:r>
              <a:rPr lang="en-US" sz="1400" b="1" dirty="0">
                <a:solidFill>
                  <a:srgbClr val="0070C0"/>
                </a:solidFill>
                <a:latin typeface="Aptos" panose="02110004020202020204"/>
              </a:rPr>
              <a:t>Factor escala.</a:t>
            </a:r>
            <a:endParaRPr lang="es-ES" sz="1400" b="1" dirty="0">
              <a:solidFill>
                <a:srgbClr val="0070C0"/>
              </a:solidFill>
              <a:latin typeface="Aptos" panose="02110004020202020204"/>
            </a:endParaRPr>
          </a:p>
        </p:txBody>
      </p:sp>
      <p:pic>
        <p:nvPicPr>
          <p:cNvPr id="10" name="Imagen 9">
            <a:extLst>
              <a:ext uri="{FF2B5EF4-FFF2-40B4-BE49-F238E27FC236}">
                <a16:creationId xmlns:a16="http://schemas.microsoft.com/office/drawing/2014/main" id="{6B0EAF86-92B6-4B00-380C-2493CCC1B9E7}"/>
              </a:ext>
            </a:extLst>
          </p:cNvPr>
          <p:cNvPicPr>
            <a:picLocks noChangeAspect="1"/>
          </p:cNvPicPr>
          <p:nvPr/>
        </p:nvPicPr>
        <p:blipFill>
          <a:blip r:embed="rId3"/>
          <a:stretch>
            <a:fillRect/>
          </a:stretch>
        </p:blipFill>
        <p:spPr>
          <a:xfrm>
            <a:off x="7975510" y="1660561"/>
            <a:ext cx="3888080" cy="2351835"/>
          </a:xfrm>
          <a:prstGeom prst="rect">
            <a:avLst/>
          </a:prstGeom>
        </p:spPr>
      </p:pic>
      <p:pic>
        <p:nvPicPr>
          <p:cNvPr id="2" name="Imagen 1">
            <a:extLst>
              <a:ext uri="{FF2B5EF4-FFF2-40B4-BE49-F238E27FC236}">
                <a16:creationId xmlns:a16="http://schemas.microsoft.com/office/drawing/2014/main" id="{B579C788-E4FE-388C-4BB2-6B2FA89037EF}"/>
              </a:ext>
            </a:extLst>
          </p:cNvPr>
          <p:cNvPicPr>
            <a:picLocks noChangeAspect="1"/>
          </p:cNvPicPr>
          <p:nvPr/>
        </p:nvPicPr>
        <p:blipFill>
          <a:blip r:embed="rId4"/>
          <a:srcRect r="5219"/>
          <a:stretch/>
        </p:blipFill>
        <p:spPr>
          <a:xfrm>
            <a:off x="4401702" y="1669560"/>
            <a:ext cx="3565694" cy="2282122"/>
          </a:xfrm>
          <a:prstGeom prst="rect">
            <a:avLst/>
          </a:prstGeom>
        </p:spPr>
      </p:pic>
      <p:pic>
        <p:nvPicPr>
          <p:cNvPr id="14" name="Imagen 13">
            <a:extLst>
              <a:ext uri="{FF2B5EF4-FFF2-40B4-BE49-F238E27FC236}">
                <a16:creationId xmlns:a16="http://schemas.microsoft.com/office/drawing/2014/main" id="{CF97EDFB-C30E-032E-DF92-4B0C025D7B41}"/>
              </a:ext>
            </a:extLst>
          </p:cNvPr>
          <p:cNvPicPr>
            <a:picLocks noChangeAspect="1"/>
          </p:cNvPicPr>
          <p:nvPr/>
        </p:nvPicPr>
        <p:blipFill>
          <a:blip r:embed="rId5"/>
          <a:srcRect b="3561"/>
          <a:stretch/>
        </p:blipFill>
        <p:spPr>
          <a:xfrm>
            <a:off x="7975510" y="1653818"/>
            <a:ext cx="3896194" cy="2282122"/>
          </a:xfrm>
          <a:prstGeom prst="rect">
            <a:avLst/>
          </a:prstGeom>
        </p:spPr>
      </p:pic>
      <p:pic>
        <p:nvPicPr>
          <p:cNvPr id="15" name="Imagen 14">
            <a:extLst>
              <a:ext uri="{FF2B5EF4-FFF2-40B4-BE49-F238E27FC236}">
                <a16:creationId xmlns:a16="http://schemas.microsoft.com/office/drawing/2014/main" id="{14EB4F5E-FE9B-C37F-C2FB-11E4339BE9B7}"/>
              </a:ext>
            </a:extLst>
          </p:cNvPr>
          <p:cNvPicPr>
            <a:picLocks noChangeAspect="1"/>
          </p:cNvPicPr>
          <p:nvPr/>
        </p:nvPicPr>
        <p:blipFill>
          <a:blip r:embed="rId6"/>
          <a:stretch>
            <a:fillRect/>
          </a:stretch>
        </p:blipFill>
        <p:spPr>
          <a:xfrm>
            <a:off x="4424954" y="3926212"/>
            <a:ext cx="3561728" cy="2420411"/>
          </a:xfrm>
          <a:prstGeom prst="rect">
            <a:avLst/>
          </a:prstGeom>
        </p:spPr>
      </p:pic>
      <p:pic>
        <p:nvPicPr>
          <p:cNvPr id="16" name="Imagen 15">
            <a:extLst>
              <a:ext uri="{FF2B5EF4-FFF2-40B4-BE49-F238E27FC236}">
                <a16:creationId xmlns:a16="http://schemas.microsoft.com/office/drawing/2014/main" id="{517F7A15-563C-5E8C-A10F-C767E41EC584}"/>
              </a:ext>
            </a:extLst>
          </p:cNvPr>
          <p:cNvPicPr>
            <a:picLocks noChangeAspect="1"/>
          </p:cNvPicPr>
          <p:nvPr/>
        </p:nvPicPr>
        <p:blipFill>
          <a:blip r:embed="rId7"/>
          <a:stretch>
            <a:fillRect/>
          </a:stretch>
        </p:blipFill>
        <p:spPr>
          <a:xfrm>
            <a:off x="7967227" y="3961074"/>
            <a:ext cx="3888080" cy="2358578"/>
          </a:xfrm>
          <a:prstGeom prst="rect">
            <a:avLst/>
          </a:prstGeom>
        </p:spPr>
      </p:pic>
    </p:spTree>
    <p:extLst>
      <p:ext uri="{BB962C8B-B14F-4D97-AF65-F5344CB8AC3E}">
        <p14:creationId xmlns:p14="http://schemas.microsoft.com/office/powerpoint/2010/main" val="3317857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00BD8-E740-F198-F5D9-FB177C2554E6}"/>
            </a:ext>
          </a:extLst>
        </p:cNvPr>
        <p:cNvGrpSpPr/>
        <p:nvPr/>
      </p:nvGrpSpPr>
      <p:grpSpPr>
        <a:xfrm>
          <a:off x="0" y="0"/>
          <a:ext cx="0" cy="0"/>
          <a:chOff x="0" y="0"/>
          <a:chExt cx="0" cy="0"/>
        </a:xfrm>
      </p:grpSpPr>
      <p:sp>
        <p:nvSpPr>
          <p:cNvPr id="3" name="Pentágono 16">
            <a:extLst>
              <a:ext uri="{FF2B5EF4-FFF2-40B4-BE49-F238E27FC236}">
                <a16:creationId xmlns:a16="http://schemas.microsoft.com/office/drawing/2014/main" id="{97BE1636-E78C-7002-119D-4408CA04598C}"/>
              </a:ext>
            </a:extLst>
          </p:cNvPr>
          <p:cNvSpPr/>
          <p:nvPr/>
        </p:nvSpPr>
        <p:spPr>
          <a:xfrm>
            <a:off x="609803" y="3999658"/>
            <a:ext cx="4129088" cy="706437"/>
          </a:xfrm>
          <a:prstGeom prst="homePlate">
            <a:avLst/>
          </a:prstGeom>
          <a:solidFill>
            <a:schemeClr val="accent6"/>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2000" b="1" dirty="0">
              <a:solidFill>
                <a:schemeClr val="tx1"/>
              </a:solidFill>
            </a:endParaRPr>
          </a:p>
        </p:txBody>
      </p:sp>
      <p:sp>
        <p:nvSpPr>
          <p:cNvPr id="11269" name="1 Marcador de número de diapositiva">
            <a:extLst>
              <a:ext uri="{FF2B5EF4-FFF2-40B4-BE49-F238E27FC236}">
                <a16:creationId xmlns:a16="http://schemas.microsoft.com/office/drawing/2014/main" id="{1AC28C41-96FB-8E08-CD1B-8AE1F4F50547}"/>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4592B49A-C41D-4D53-9CBC-1DD78278271E}" type="slidenum">
              <a:rPr lang="es-ES" altLang="es-ES" sz="1200"/>
              <a:pPr>
                <a:spcBef>
                  <a:spcPct val="0"/>
                </a:spcBef>
                <a:buFontTx/>
                <a:buNone/>
              </a:pPr>
              <a:t>17</a:t>
            </a:fld>
            <a:endParaRPr lang="es-ES" altLang="es-ES" sz="1200" dirty="0"/>
          </a:p>
        </p:txBody>
      </p:sp>
      <p:sp>
        <p:nvSpPr>
          <p:cNvPr id="2" name="Rectángulo 1">
            <a:extLst>
              <a:ext uri="{FF2B5EF4-FFF2-40B4-BE49-F238E27FC236}">
                <a16:creationId xmlns:a16="http://schemas.microsoft.com/office/drawing/2014/main" id="{FA4A8F39-79AA-ADD9-8952-797BB64BA052}"/>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a:extLst>
              <a:ext uri="{FF2B5EF4-FFF2-40B4-BE49-F238E27FC236}">
                <a16:creationId xmlns:a16="http://schemas.microsoft.com/office/drawing/2014/main" id="{FD169741-9DC2-6CB8-EF8E-C3C4C8308BCB}"/>
              </a:ext>
            </a:extLst>
          </p:cNvPr>
          <p:cNvSpPr/>
          <p:nvPr/>
        </p:nvSpPr>
        <p:spPr>
          <a:xfrm>
            <a:off x="600075" y="2947988"/>
            <a:ext cx="7932738" cy="7270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Desalación para agricultura</a:t>
            </a:r>
          </a:p>
        </p:txBody>
      </p:sp>
      <p:sp>
        <p:nvSpPr>
          <p:cNvPr id="9" name="Rectángulo 8">
            <a:extLst>
              <a:ext uri="{FF2B5EF4-FFF2-40B4-BE49-F238E27FC236}">
                <a16:creationId xmlns:a16="http://schemas.microsoft.com/office/drawing/2014/main" id="{D8F9150D-5A3B-4464-6320-8E03DB75AFE8}"/>
              </a:ext>
            </a:extLst>
          </p:cNvPr>
          <p:cNvSpPr/>
          <p:nvPr/>
        </p:nvSpPr>
        <p:spPr>
          <a:xfrm>
            <a:off x="600075" y="1949450"/>
            <a:ext cx="7932738" cy="7254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Introducción</a:t>
            </a:r>
          </a:p>
        </p:txBody>
      </p:sp>
      <p:sp>
        <p:nvSpPr>
          <p:cNvPr id="10" name="Título 40">
            <a:extLst>
              <a:ext uri="{FF2B5EF4-FFF2-40B4-BE49-F238E27FC236}">
                <a16:creationId xmlns:a16="http://schemas.microsoft.com/office/drawing/2014/main" id="{C8EB1D22-06CF-FEC5-4AC5-9629C4A014FC}"/>
              </a:ext>
            </a:extLst>
          </p:cNvPr>
          <p:cNvSpPr txBox="1">
            <a:spLocks/>
          </p:cNvSpPr>
          <p:nvPr/>
        </p:nvSpPr>
        <p:spPr bwMode="auto">
          <a:xfrm>
            <a:off x="600075" y="1038225"/>
            <a:ext cx="43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kern="1200">
                <a:solidFill>
                  <a:srgbClr val="4C4C4C"/>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5pPr>
            <a:lvl6pPr marL="457200" algn="r" rtl="0" eaLnBrk="1" fontAlgn="base" hangingPunct="1">
              <a:spcBef>
                <a:spcPct val="0"/>
              </a:spcBef>
              <a:spcAft>
                <a:spcPct val="0"/>
              </a:spcAft>
              <a:defRPr sz="2400">
                <a:solidFill>
                  <a:srgbClr val="4C4C4C"/>
                </a:solidFill>
                <a:latin typeface="Arial" charset="0"/>
                <a:ea typeface="Arial" charset="0"/>
                <a:cs typeface="Arial" charset="0"/>
              </a:defRPr>
            </a:lvl6pPr>
            <a:lvl7pPr marL="914400" algn="r" rtl="0" eaLnBrk="1" fontAlgn="base" hangingPunct="1">
              <a:spcBef>
                <a:spcPct val="0"/>
              </a:spcBef>
              <a:spcAft>
                <a:spcPct val="0"/>
              </a:spcAft>
              <a:defRPr sz="2400">
                <a:solidFill>
                  <a:srgbClr val="4C4C4C"/>
                </a:solidFill>
                <a:latin typeface="Arial" charset="0"/>
                <a:ea typeface="Arial" charset="0"/>
                <a:cs typeface="Arial" charset="0"/>
              </a:defRPr>
            </a:lvl7pPr>
            <a:lvl8pPr marL="1371600" algn="r" rtl="0" eaLnBrk="1" fontAlgn="base" hangingPunct="1">
              <a:spcBef>
                <a:spcPct val="0"/>
              </a:spcBef>
              <a:spcAft>
                <a:spcPct val="0"/>
              </a:spcAft>
              <a:defRPr sz="2400">
                <a:solidFill>
                  <a:srgbClr val="4C4C4C"/>
                </a:solidFill>
                <a:latin typeface="Arial" charset="0"/>
                <a:ea typeface="Arial" charset="0"/>
                <a:cs typeface="Arial" charset="0"/>
              </a:defRPr>
            </a:lvl8pPr>
            <a:lvl9pPr marL="1828800" algn="r" rtl="0" eaLnBrk="1" fontAlgn="base" hangingPunct="1">
              <a:spcBef>
                <a:spcPct val="0"/>
              </a:spcBef>
              <a:spcAft>
                <a:spcPct val="0"/>
              </a:spcAft>
              <a:defRPr sz="2400">
                <a:solidFill>
                  <a:srgbClr val="4C4C4C"/>
                </a:solidFill>
                <a:latin typeface="Arial" charset="0"/>
                <a:ea typeface="Arial" charset="0"/>
                <a:cs typeface="Arial" charset="0"/>
              </a:defRPr>
            </a:lvl9pPr>
          </a:lstStyle>
          <a:p>
            <a:pPr algn="l" eaLnBrk="1" hangingPunct="1"/>
            <a:r>
              <a:rPr lang="es-ES_tradnl" altLang="es-ES" b="1" dirty="0">
                <a:latin typeface="Arial" charset="0"/>
                <a:cs typeface="Arial" charset="0"/>
              </a:rPr>
              <a:t>Contenidos</a:t>
            </a:r>
          </a:p>
        </p:txBody>
      </p:sp>
      <p:cxnSp>
        <p:nvCxnSpPr>
          <p:cNvPr id="11" name="Conector recto 10">
            <a:extLst>
              <a:ext uri="{FF2B5EF4-FFF2-40B4-BE49-F238E27FC236}">
                <a16:creationId xmlns:a16="http://schemas.microsoft.com/office/drawing/2014/main" id="{BF520E0A-A580-98A7-8FCB-2399ACABB06B}"/>
              </a:ext>
            </a:extLst>
          </p:cNvPr>
          <p:cNvCxnSpPr>
            <a:cxnSpLocks/>
          </p:cNvCxnSpPr>
          <p:nvPr/>
        </p:nvCxnSpPr>
        <p:spPr>
          <a:xfrm>
            <a:off x="600075" y="1498600"/>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Conector 8">
            <a:extLst>
              <a:ext uri="{FF2B5EF4-FFF2-40B4-BE49-F238E27FC236}">
                <a16:creationId xmlns:a16="http://schemas.microsoft.com/office/drawing/2014/main" id="{FF6DD3E9-4849-34F3-C1BB-507300F4EF6F}"/>
              </a:ext>
            </a:extLst>
          </p:cNvPr>
          <p:cNvSpPr/>
          <p:nvPr/>
        </p:nvSpPr>
        <p:spPr>
          <a:xfrm>
            <a:off x="687388" y="2087563"/>
            <a:ext cx="469900" cy="452437"/>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1</a:t>
            </a:r>
          </a:p>
        </p:txBody>
      </p:sp>
      <p:sp>
        <p:nvSpPr>
          <p:cNvPr id="13" name="Conector 15">
            <a:extLst>
              <a:ext uri="{FF2B5EF4-FFF2-40B4-BE49-F238E27FC236}">
                <a16:creationId xmlns:a16="http://schemas.microsoft.com/office/drawing/2014/main" id="{ACE8AC76-E34D-633A-22A0-B2840454128B}"/>
              </a:ext>
            </a:extLst>
          </p:cNvPr>
          <p:cNvSpPr/>
          <p:nvPr/>
        </p:nvSpPr>
        <p:spPr>
          <a:xfrm>
            <a:off x="687388" y="3062288"/>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2</a:t>
            </a:r>
          </a:p>
        </p:txBody>
      </p:sp>
      <p:sp>
        <p:nvSpPr>
          <p:cNvPr id="14" name="Rectángulo 13">
            <a:extLst>
              <a:ext uri="{FF2B5EF4-FFF2-40B4-BE49-F238E27FC236}">
                <a16:creationId xmlns:a16="http://schemas.microsoft.com/office/drawing/2014/main" id="{C91D8437-86CE-ED16-C2D6-1B0189917BB6}"/>
              </a:ext>
            </a:extLst>
          </p:cNvPr>
          <p:cNvSpPr/>
          <p:nvPr/>
        </p:nvSpPr>
        <p:spPr>
          <a:xfrm>
            <a:off x="600075" y="3975100"/>
            <a:ext cx="7932738" cy="7270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Lecciones aprendidas</a:t>
            </a:r>
          </a:p>
        </p:txBody>
      </p:sp>
      <p:sp>
        <p:nvSpPr>
          <p:cNvPr id="15" name="Conector 11">
            <a:extLst>
              <a:ext uri="{FF2B5EF4-FFF2-40B4-BE49-F238E27FC236}">
                <a16:creationId xmlns:a16="http://schemas.microsoft.com/office/drawing/2014/main" id="{D5D167E5-F1AC-8611-AF0B-572A9438D755}"/>
              </a:ext>
            </a:extLst>
          </p:cNvPr>
          <p:cNvSpPr/>
          <p:nvPr/>
        </p:nvSpPr>
        <p:spPr>
          <a:xfrm>
            <a:off x="687388" y="4125913"/>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3</a:t>
            </a:r>
          </a:p>
        </p:txBody>
      </p:sp>
    </p:spTree>
    <p:extLst>
      <p:ext uri="{BB962C8B-B14F-4D97-AF65-F5344CB8AC3E}">
        <p14:creationId xmlns:p14="http://schemas.microsoft.com/office/powerpoint/2010/main" val="447580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99E9D-1728-7F65-9696-BE3588C52393}"/>
            </a:ext>
          </a:extLst>
        </p:cNvPr>
        <p:cNvGrpSpPr/>
        <p:nvPr/>
      </p:nvGrpSpPr>
      <p:grpSpPr>
        <a:xfrm>
          <a:off x="0" y="0"/>
          <a:ext cx="0" cy="0"/>
          <a:chOff x="0" y="0"/>
          <a:chExt cx="0" cy="0"/>
        </a:xfrm>
      </p:grpSpPr>
      <p:sp>
        <p:nvSpPr>
          <p:cNvPr id="11269" name="1 Marcador de número de diapositiva">
            <a:extLst>
              <a:ext uri="{FF2B5EF4-FFF2-40B4-BE49-F238E27FC236}">
                <a16:creationId xmlns:a16="http://schemas.microsoft.com/office/drawing/2014/main" id="{FB9BFF80-7B2A-52CC-E149-AC3B39F681DC}"/>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4592B49A-C41D-4D53-9CBC-1DD78278271E}" type="slidenum">
              <a:rPr lang="es-ES" altLang="es-ES" sz="1200"/>
              <a:pPr>
                <a:spcBef>
                  <a:spcPct val="0"/>
                </a:spcBef>
                <a:buFontTx/>
                <a:buNone/>
              </a:pPr>
              <a:t>18</a:t>
            </a:fld>
            <a:endParaRPr lang="es-ES" altLang="es-ES" sz="1200" dirty="0"/>
          </a:p>
        </p:txBody>
      </p:sp>
      <p:sp>
        <p:nvSpPr>
          <p:cNvPr id="2" name="Rectángulo 1">
            <a:extLst>
              <a:ext uri="{FF2B5EF4-FFF2-40B4-BE49-F238E27FC236}">
                <a16:creationId xmlns:a16="http://schemas.microsoft.com/office/drawing/2014/main" id="{D296DA1A-F8D9-C752-4072-CECB8F2B452F}"/>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C5432D2B-4E84-C231-5695-E94EC3DD909F}"/>
              </a:ext>
            </a:extLst>
          </p:cNvPr>
          <p:cNvSpPr/>
          <p:nvPr/>
        </p:nvSpPr>
        <p:spPr>
          <a:xfrm>
            <a:off x="252038" y="1770629"/>
            <a:ext cx="2730844" cy="679621"/>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800" b="1" dirty="0"/>
              <a:t>1. Gobernanza administración pública</a:t>
            </a:r>
          </a:p>
        </p:txBody>
      </p:sp>
      <p:sp>
        <p:nvSpPr>
          <p:cNvPr id="5" name="Rectángulo 4">
            <a:extLst>
              <a:ext uri="{FF2B5EF4-FFF2-40B4-BE49-F238E27FC236}">
                <a16:creationId xmlns:a16="http://schemas.microsoft.com/office/drawing/2014/main" id="{F7E46AEA-B8DB-A142-17EF-DC791CF01F50}"/>
              </a:ext>
            </a:extLst>
          </p:cNvPr>
          <p:cNvSpPr/>
          <p:nvPr/>
        </p:nvSpPr>
        <p:spPr>
          <a:xfrm>
            <a:off x="252038" y="3018603"/>
            <a:ext cx="2730844" cy="679621"/>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800" b="1" dirty="0"/>
              <a:t>2. Integración sistemas de explotación</a:t>
            </a:r>
          </a:p>
        </p:txBody>
      </p:sp>
      <p:sp>
        <p:nvSpPr>
          <p:cNvPr id="6" name="Rectángulo 5">
            <a:extLst>
              <a:ext uri="{FF2B5EF4-FFF2-40B4-BE49-F238E27FC236}">
                <a16:creationId xmlns:a16="http://schemas.microsoft.com/office/drawing/2014/main" id="{F847DCD7-D9F1-4BD8-1A58-01499B11C892}"/>
              </a:ext>
            </a:extLst>
          </p:cNvPr>
          <p:cNvSpPr/>
          <p:nvPr/>
        </p:nvSpPr>
        <p:spPr>
          <a:xfrm>
            <a:off x="252038" y="5698925"/>
            <a:ext cx="2730844" cy="679621"/>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800" b="1" dirty="0"/>
              <a:t>4. Reducción de costes</a:t>
            </a:r>
          </a:p>
        </p:txBody>
      </p:sp>
      <p:sp>
        <p:nvSpPr>
          <p:cNvPr id="7" name="Rectángulo 40">
            <a:extLst>
              <a:ext uri="{FF2B5EF4-FFF2-40B4-BE49-F238E27FC236}">
                <a16:creationId xmlns:a16="http://schemas.microsoft.com/office/drawing/2014/main" id="{EB826A39-317A-BF3B-F5B2-85B0E0FFE15A}"/>
              </a:ext>
            </a:extLst>
          </p:cNvPr>
          <p:cNvSpPr>
            <a:spLocks noChangeArrowheads="1"/>
          </p:cNvSpPr>
          <p:nvPr/>
        </p:nvSpPr>
        <p:spPr bwMode="auto">
          <a:xfrm>
            <a:off x="3268493" y="643541"/>
            <a:ext cx="8599518" cy="6109365"/>
          </a:xfrm>
          <a:prstGeom prst="rect">
            <a:avLst/>
          </a:prstGeom>
          <a:solidFill>
            <a:sysClr val="window" lastClr="FFFFFF">
              <a:alpha val="91000"/>
            </a:sysClr>
          </a:solidFill>
          <a:ln w="19050">
            <a:solidFill>
              <a:schemeClr val="tx1"/>
            </a:solidFill>
          </a:ln>
          <a:effectLst>
            <a:outerShdw blurRad="50800" dist="38100" dir="2700000" algn="tl" rotWithShape="0">
              <a:prstClr val="black">
                <a:alpha val="40000"/>
              </a:prstClr>
            </a:outerShdw>
          </a:effectLst>
        </p:spPr>
        <p:txBody>
          <a:bodyPr wrap="square">
            <a:spAutoFit/>
          </a:bodyPr>
          <a:lstStyle>
            <a:lvl1pPr marL="171450" indent="-1714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endParaRPr kumimoji="0" lang="es-ES" sz="16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endParaRPr>
          </a:p>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r>
              <a:rPr kumimoji="0" lang="es-ES" sz="1600" b="1" i="0" u="none" strike="noStrike" kern="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rPr>
              <a:t>La </a:t>
            </a:r>
            <a:r>
              <a:rPr lang="es-ES" sz="1600" b="1" kern="0" dirty="0">
                <a:solidFill>
                  <a:srgbClr val="0070C0"/>
                </a:solidFill>
              </a:rPr>
              <a:t>gobernanza de la administración pública </a:t>
            </a:r>
            <a:r>
              <a:rPr lang="es-ES" sz="1600" kern="0" dirty="0"/>
              <a:t>en el uso de agua desalada proporciona seguridad y estabilidad al suministro de agua desalada</a:t>
            </a:r>
            <a:r>
              <a:rPr lang="es-ES" sz="1600" b="1" kern="0" dirty="0">
                <a:solidFill>
                  <a:srgbClr val="0070C0"/>
                </a:solidFill>
              </a:rPr>
              <a:t>.</a:t>
            </a:r>
            <a:endParaRPr lang="es-ES" sz="1600" kern="0" dirty="0">
              <a:solidFill>
                <a:srgbClr val="272827"/>
              </a:solidFill>
            </a:endParaRPr>
          </a:p>
          <a:p>
            <a:pPr marL="0" marR="0" lvl="0" indent="0" algn="just" defTabSz="914400" eaLnBrk="0" fontAlgn="base" latinLnBrk="0" hangingPunct="0">
              <a:lnSpc>
                <a:spcPct val="100000"/>
              </a:lnSpc>
              <a:spcBef>
                <a:spcPct val="0"/>
              </a:spcBef>
              <a:spcAft>
                <a:spcPts val="600"/>
              </a:spcAft>
              <a:buClrTx/>
              <a:buSzTx/>
              <a:tabLst/>
              <a:defRPr/>
            </a:pPr>
            <a:endParaRPr kumimoji="0" lang="es-ES" sz="16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endParaRPr>
          </a:p>
          <a:p>
            <a:pPr marL="285750" indent="-285750" algn="just" eaLnBrk="0" fontAlgn="base" hangingPunct="0">
              <a:spcBef>
                <a:spcPct val="0"/>
              </a:spcBef>
              <a:spcAft>
                <a:spcPts val="600"/>
              </a:spcAft>
              <a:buFont typeface="Wingdings" panose="05000000000000000000" pitchFamily="2" charset="2"/>
              <a:buChar char="ü"/>
              <a:defRPr/>
            </a:pPr>
            <a:r>
              <a:rPr kumimoji="0" lang="es-ES" sz="16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rPr>
              <a:t>El </a:t>
            </a:r>
            <a:r>
              <a:rPr lang="es-ES" sz="1600" kern="0" dirty="0">
                <a:solidFill>
                  <a:srgbClr val="272827"/>
                </a:solidFill>
              </a:rPr>
              <a:t>suministro de agua desalada en el área mediterránea juega un importante papel en la </a:t>
            </a:r>
            <a:r>
              <a:rPr lang="es-ES" sz="1600" b="1" kern="0" dirty="0">
                <a:solidFill>
                  <a:srgbClr val="0070C0"/>
                </a:solidFill>
              </a:rPr>
              <a:t>recuperación de acuíferos costeros sobreexplotados</a:t>
            </a:r>
            <a:r>
              <a:rPr lang="es-ES" sz="1600" kern="0" dirty="0">
                <a:solidFill>
                  <a:srgbClr val="272827"/>
                </a:solidFill>
              </a:rPr>
              <a:t>.</a:t>
            </a:r>
            <a:endParaRPr kumimoji="0" lang="es-ES" sz="1600" b="1" i="0" u="none" strike="noStrike" kern="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endParaRPr>
          </a:p>
          <a:p>
            <a:pPr marL="0" marR="0" lvl="0" indent="0" algn="just" defTabSz="914400" eaLnBrk="0" fontAlgn="base" latinLnBrk="0" hangingPunct="0">
              <a:lnSpc>
                <a:spcPct val="100000"/>
              </a:lnSpc>
              <a:spcBef>
                <a:spcPct val="0"/>
              </a:spcBef>
              <a:spcAft>
                <a:spcPts val="600"/>
              </a:spcAft>
              <a:buClrTx/>
              <a:buSzTx/>
              <a:tabLst/>
              <a:defRPr/>
            </a:pPr>
            <a:endParaRPr lang="es-ES" sz="1600" kern="0" dirty="0">
              <a:solidFill>
                <a:srgbClr val="272827"/>
              </a:solidFill>
            </a:endParaRPr>
          </a:p>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r>
              <a:rPr lang="es-ES" sz="1600" kern="0" dirty="0">
                <a:solidFill>
                  <a:srgbClr val="272827"/>
                </a:solidFill>
              </a:rPr>
              <a:t>Todavía es posible una </a:t>
            </a:r>
            <a:r>
              <a:rPr lang="es-ES" sz="1600" b="1" kern="0" dirty="0">
                <a:solidFill>
                  <a:srgbClr val="0070C0"/>
                </a:solidFill>
              </a:rPr>
              <a:t>mayor integración de las plantas desaladoras </a:t>
            </a:r>
            <a:r>
              <a:rPr lang="es-ES" sz="1600" kern="0" dirty="0">
                <a:solidFill>
                  <a:srgbClr val="272827"/>
                </a:solidFill>
              </a:rPr>
              <a:t>en las redes de infraestructuras existentes.</a:t>
            </a:r>
            <a:endParaRPr kumimoji="0" lang="es-ES" sz="1600" b="0" i="0" u="none" strike="noStrike" kern="0" cap="none" spc="0" normalizeH="0" baseline="0" noProof="0" dirty="0">
              <a:ln>
                <a:noFill/>
              </a:ln>
              <a:solidFill>
                <a:srgbClr val="272827"/>
              </a:solidFill>
              <a:effectLst/>
              <a:uLnTx/>
              <a:uFillTx/>
              <a:latin typeface="Arial" panose="020B0604020202020204" pitchFamily="34" charset="0"/>
              <a:ea typeface="MS PGothic" panose="020B0600070205080204" pitchFamily="34" charset="-128"/>
            </a:endParaRPr>
          </a:p>
          <a:p>
            <a:pPr marL="0" marR="0" lvl="0" indent="0" algn="just" defTabSz="914400" eaLnBrk="0" fontAlgn="base" latinLnBrk="0" hangingPunct="0">
              <a:lnSpc>
                <a:spcPct val="100000"/>
              </a:lnSpc>
              <a:spcBef>
                <a:spcPct val="0"/>
              </a:spcBef>
              <a:spcAft>
                <a:spcPts val="600"/>
              </a:spcAft>
              <a:buClrTx/>
              <a:buSzTx/>
              <a:tabLst/>
              <a:defRPr/>
            </a:pPr>
            <a:endParaRPr lang="es-ES" sz="1600" kern="0" dirty="0">
              <a:solidFill>
                <a:srgbClr val="272827"/>
              </a:solidFill>
            </a:endParaRPr>
          </a:p>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r>
              <a:rPr lang="es-ES" sz="1600" b="0" i="0" dirty="0">
                <a:solidFill>
                  <a:srgbClr val="3C4043"/>
                </a:solidFill>
                <a:effectLst/>
                <a:latin typeface="Roboto" panose="02000000000000000000" pitchFamily="2" charset="0"/>
              </a:rPr>
              <a:t>El </a:t>
            </a:r>
            <a:r>
              <a:rPr lang="es-ES" sz="1600" dirty="0">
                <a:solidFill>
                  <a:srgbClr val="3C4043"/>
                </a:solidFill>
                <a:latin typeface="Roboto" panose="02000000000000000000" pitchFamily="2" charset="0"/>
              </a:rPr>
              <a:t>usuario final de riego valora el agua desalada como una </a:t>
            </a:r>
            <a:r>
              <a:rPr lang="es-ES" sz="1600" b="1" kern="0" dirty="0">
                <a:solidFill>
                  <a:srgbClr val="0070C0"/>
                </a:solidFill>
              </a:rPr>
              <a:t>herramienta fundamental para gestionar mezclas de recursos</a:t>
            </a:r>
            <a:r>
              <a:rPr lang="es-ES" sz="1600" dirty="0">
                <a:solidFill>
                  <a:srgbClr val="3C4043"/>
                </a:solidFill>
                <a:latin typeface="Roboto" panose="02000000000000000000" pitchFamily="2" charset="0"/>
              </a:rPr>
              <a:t> de diferentes procedencias y calidades. </a:t>
            </a:r>
          </a:p>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endParaRPr kumimoji="0" lang="es-ES" sz="1600" b="0" i="0" u="none" strike="noStrike" kern="0" cap="none" spc="0" normalizeH="0" baseline="0" noProof="0" dirty="0">
              <a:ln>
                <a:noFill/>
              </a:ln>
              <a:solidFill>
                <a:srgbClr val="3C4043"/>
              </a:solidFill>
              <a:effectLst/>
              <a:uLnTx/>
              <a:uFillTx/>
              <a:latin typeface="Roboto" panose="02000000000000000000" pitchFamily="2" charset="0"/>
              <a:ea typeface="MS PGothic" panose="020B0600070205080204" pitchFamily="34" charset="-128"/>
            </a:endParaRPr>
          </a:p>
          <a:p>
            <a:pPr marL="285750" marR="0" lvl="0" indent="-285750" algn="just" defTabSz="914400" eaLnBrk="0" fontAlgn="base" latinLnBrk="0" hangingPunct="0">
              <a:lnSpc>
                <a:spcPct val="100000"/>
              </a:lnSpc>
              <a:spcBef>
                <a:spcPct val="0"/>
              </a:spcBef>
              <a:spcAft>
                <a:spcPts val="600"/>
              </a:spcAft>
              <a:buClrTx/>
              <a:buSzTx/>
              <a:buFont typeface="Wingdings" panose="05000000000000000000" pitchFamily="2" charset="2"/>
              <a:buChar char="ü"/>
              <a:tabLst/>
              <a:defRPr/>
            </a:pPr>
            <a:r>
              <a:rPr lang="es-ES" sz="1600" kern="0" dirty="0">
                <a:solidFill>
                  <a:srgbClr val="3C4043"/>
                </a:solidFill>
                <a:latin typeface="Roboto" panose="02000000000000000000" pitchFamily="2" charset="0"/>
              </a:rPr>
              <a:t>Para reducir los costes fijos es necesario mantener tasas de producción próximas a la capacidad nominal y ampliar las plantas lo que permitan las condiciones de cada emplazamiento. El </a:t>
            </a:r>
            <a:r>
              <a:rPr lang="es-ES" sz="1600" b="1" kern="0" dirty="0">
                <a:solidFill>
                  <a:srgbClr val="0070C0"/>
                </a:solidFill>
              </a:rPr>
              <a:t>factor escala </a:t>
            </a:r>
            <a:r>
              <a:rPr lang="es-ES" sz="1600" kern="0" dirty="0">
                <a:solidFill>
                  <a:srgbClr val="3C4043"/>
                </a:solidFill>
                <a:latin typeface="Roboto" panose="02000000000000000000" pitchFamily="2" charset="0"/>
              </a:rPr>
              <a:t>juega un papel clave en el coste de la desalación. </a:t>
            </a:r>
          </a:p>
          <a:p>
            <a:pPr marL="0" marR="0" lvl="0" indent="0" algn="just" defTabSz="914400" eaLnBrk="0" fontAlgn="base" latinLnBrk="0" hangingPunct="0">
              <a:lnSpc>
                <a:spcPct val="100000"/>
              </a:lnSpc>
              <a:spcBef>
                <a:spcPct val="0"/>
              </a:spcBef>
              <a:spcAft>
                <a:spcPts val="600"/>
              </a:spcAft>
              <a:buClrTx/>
              <a:buSzTx/>
              <a:tabLst/>
              <a:defRPr/>
            </a:pPr>
            <a:endParaRPr lang="es-ES" sz="1600" kern="0" dirty="0">
              <a:solidFill>
                <a:srgbClr val="3C4043"/>
              </a:solidFill>
              <a:latin typeface="Roboto" panose="02000000000000000000" pitchFamily="2" charset="0"/>
            </a:endParaRPr>
          </a:p>
          <a:p>
            <a:pPr marL="285750" indent="-285750" algn="just">
              <a:spcAft>
                <a:spcPts val="600"/>
              </a:spcAft>
              <a:buFont typeface="Wingdings" panose="05000000000000000000" pitchFamily="2" charset="2"/>
              <a:buChar char="ü"/>
              <a:defRPr/>
            </a:pPr>
            <a:r>
              <a:rPr lang="es-ES" sz="1600" dirty="0"/>
              <a:t>Es necesario </a:t>
            </a:r>
            <a:r>
              <a:rPr lang="es-ES" sz="1600" b="1" kern="0" dirty="0">
                <a:solidFill>
                  <a:srgbClr val="0070C0"/>
                </a:solidFill>
              </a:rPr>
              <a:t>estabilizar el precio de la energía en un rango bajo </a:t>
            </a:r>
            <a:r>
              <a:rPr lang="es-ES" sz="1600" dirty="0"/>
              <a:t>en un mercado en transición hacia la descarbonización y con una alta volatilidad de precios. Dado su nivel  de desarrollo, el </a:t>
            </a:r>
            <a:r>
              <a:rPr lang="es-ES" sz="1600" b="1" kern="0" dirty="0">
                <a:solidFill>
                  <a:srgbClr val="0070C0"/>
                </a:solidFill>
              </a:rPr>
              <a:t>autoconsumo con energía solar fotovoltaica </a:t>
            </a:r>
            <a:r>
              <a:rPr lang="es-ES" sz="1600" dirty="0"/>
              <a:t>es la mejor opción para conseguirlo.</a:t>
            </a:r>
          </a:p>
        </p:txBody>
      </p:sp>
      <p:sp>
        <p:nvSpPr>
          <p:cNvPr id="16" name="Rectángulo 15">
            <a:extLst>
              <a:ext uri="{FF2B5EF4-FFF2-40B4-BE49-F238E27FC236}">
                <a16:creationId xmlns:a16="http://schemas.microsoft.com/office/drawing/2014/main" id="{7ADD03B7-32D4-7D46-6512-D35293BDE295}"/>
              </a:ext>
            </a:extLst>
          </p:cNvPr>
          <p:cNvSpPr/>
          <p:nvPr/>
        </p:nvSpPr>
        <p:spPr>
          <a:xfrm>
            <a:off x="252038" y="4349775"/>
            <a:ext cx="2730844" cy="679621"/>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800" b="1" dirty="0"/>
              <a:t>3. Gestión en destino</a:t>
            </a:r>
          </a:p>
        </p:txBody>
      </p:sp>
    </p:spTree>
    <p:extLst>
      <p:ext uri="{BB962C8B-B14F-4D97-AF65-F5344CB8AC3E}">
        <p14:creationId xmlns:p14="http://schemas.microsoft.com/office/powerpoint/2010/main" val="167526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P:\General\Water Reuse\Presentacion\Varios\IDAM Valdelentis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1162050"/>
            <a:ext cx="79756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ChangeArrowheads="1"/>
          </p:cNvSpPr>
          <p:nvPr/>
        </p:nvSpPr>
        <p:spPr bwMode="auto">
          <a:xfrm>
            <a:off x="2171700" y="2857501"/>
            <a:ext cx="8045450" cy="1285875"/>
          </a:xfrm>
          <a:prstGeom prst="rect">
            <a:avLst/>
          </a:prstGeom>
          <a:noFill/>
          <a:ln w="9525">
            <a:noFill/>
            <a:miter lim="800000"/>
            <a:headEnd/>
            <a:tailEnd/>
          </a:ln>
          <a:effectLst/>
        </p:spPr>
        <p:txBody>
          <a:bodyPr anchor="b" anchorCtr="1"/>
          <a:lstStyle/>
          <a:p>
            <a:pPr algn="ctr" eaLnBrk="1" hangingPunct="1">
              <a:defRPr/>
            </a:pPr>
            <a:r>
              <a:rPr lang="es-ES" sz="2800" b="1" dirty="0">
                <a:solidFill>
                  <a:schemeClr val="bg1"/>
                </a:solidFill>
                <a:effectLst>
                  <a:outerShdw blurRad="38100" dist="38100" dir="2700000" algn="tl">
                    <a:srgbClr val="000000"/>
                  </a:outerShdw>
                </a:effectLst>
                <a:latin typeface="Calibri" pitchFamily="34" charset="0"/>
                <a:ea typeface="ＭＳ Ｐゴシック" panose="020B0600070205080204" pitchFamily="34" charset="-128"/>
                <a:cs typeface="Calibri" pitchFamily="34" charset="0"/>
              </a:rPr>
              <a:t>Muchas gracias</a:t>
            </a:r>
          </a:p>
        </p:txBody>
      </p:sp>
      <p:sp>
        <p:nvSpPr>
          <p:cNvPr id="50180" name="3 CuadroTexto"/>
          <p:cNvSpPr txBox="1">
            <a:spLocks noChangeArrowheads="1"/>
          </p:cNvSpPr>
          <p:nvPr/>
        </p:nvSpPr>
        <p:spPr bwMode="auto">
          <a:xfrm>
            <a:off x="2762250" y="5472093"/>
            <a:ext cx="3536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har char="•"/>
              <a:defRPr sz="3200">
                <a:solidFill>
                  <a:srgbClr val="4C4C4C"/>
                </a:solidFill>
                <a:latin typeface="Arial" charset="0"/>
                <a:ea typeface="MS PGothic" pitchFamily="34" charset="-128"/>
                <a:cs typeface="Arial" charset="0"/>
              </a:defRPr>
            </a:lvl1pPr>
            <a:lvl2pPr marL="742950" indent="-285750">
              <a:spcBef>
                <a:spcPct val="30000"/>
              </a:spcBef>
              <a:buFont typeface="Arial" charset="0"/>
              <a:buChar char="•"/>
              <a:defRPr sz="1200">
                <a:solidFill>
                  <a:srgbClr val="4C4C4C"/>
                </a:solidFill>
                <a:latin typeface="Arial" charset="0"/>
                <a:ea typeface="Arial" charset="0"/>
                <a:cs typeface="Arial" charset="0"/>
              </a:defRPr>
            </a:lvl2pPr>
            <a:lvl3pPr marL="1143000" indent="-228600">
              <a:spcBef>
                <a:spcPct val="30000"/>
              </a:spcBef>
              <a:buChar char="•"/>
              <a:defRPr sz="1400">
                <a:solidFill>
                  <a:srgbClr val="4C4C4C"/>
                </a:solidFill>
                <a:latin typeface="Arial" charset="0"/>
                <a:ea typeface="Arial" charset="0"/>
                <a:cs typeface="Arial" charset="0"/>
              </a:defRPr>
            </a:lvl3pPr>
            <a:lvl4pPr marL="1600200" indent="-228600">
              <a:spcBef>
                <a:spcPct val="30000"/>
              </a:spcBef>
              <a:buChar char="–"/>
              <a:defRPr sz="1200">
                <a:solidFill>
                  <a:srgbClr val="4C4C4C"/>
                </a:solidFill>
                <a:latin typeface="Arial" charset="0"/>
                <a:ea typeface="Arial" charset="0"/>
                <a:cs typeface="Arial" charset="0"/>
              </a:defRPr>
            </a:lvl4pPr>
            <a:lvl5pPr marL="2057400" indent="-228600">
              <a:spcBef>
                <a:spcPct val="30000"/>
              </a:spcBef>
              <a:buChar char="»"/>
              <a:defRPr sz="1200">
                <a:solidFill>
                  <a:srgbClr val="4C4C4C"/>
                </a:solidFill>
                <a:latin typeface="Arial" charset="0"/>
                <a:ea typeface="Arial" charset="0"/>
                <a:cs typeface="Arial" charset="0"/>
              </a:defRPr>
            </a:lvl5pPr>
            <a:lvl6pPr marL="2514600" indent="-228600" eaLnBrk="0" fontAlgn="base" hangingPunct="0">
              <a:spcBef>
                <a:spcPct val="30000"/>
              </a:spcBef>
              <a:spcAft>
                <a:spcPct val="0"/>
              </a:spcAft>
              <a:buChar char="»"/>
              <a:defRPr sz="1200">
                <a:solidFill>
                  <a:srgbClr val="4C4C4C"/>
                </a:solidFill>
                <a:latin typeface="Arial" charset="0"/>
                <a:ea typeface="Arial" charset="0"/>
                <a:cs typeface="Arial" charset="0"/>
              </a:defRPr>
            </a:lvl6pPr>
            <a:lvl7pPr marL="2971800" indent="-228600" eaLnBrk="0" fontAlgn="base" hangingPunct="0">
              <a:spcBef>
                <a:spcPct val="30000"/>
              </a:spcBef>
              <a:spcAft>
                <a:spcPct val="0"/>
              </a:spcAft>
              <a:buChar char="»"/>
              <a:defRPr sz="1200">
                <a:solidFill>
                  <a:srgbClr val="4C4C4C"/>
                </a:solidFill>
                <a:latin typeface="Arial" charset="0"/>
                <a:ea typeface="Arial" charset="0"/>
                <a:cs typeface="Arial" charset="0"/>
              </a:defRPr>
            </a:lvl7pPr>
            <a:lvl8pPr marL="3429000" indent="-228600" eaLnBrk="0" fontAlgn="base" hangingPunct="0">
              <a:spcBef>
                <a:spcPct val="30000"/>
              </a:spcBef>
              <a:spcAft>
                <a:spcPct val="0"/>
              </a:spcAft>
              <a:buChar char="»"/>
              <a:defRPr sz="1200">
                <a:solidFill>
                  <a:srgbClr val="4C4C4C"/>
                </a:solidFill>
                <a:latin typeface="Arial" charset="0"/>
                <a:ea typeface="Arial" charset="0"/>
                <a:cs typeface="Arial" charset="0"/>
              </a:defRPr>
            </a:lvl8pPr>
            <a:lvl9pPr marL="3886200" indent="-228600" eaLnBrk="0" fontAlgn="base" hangingPunct="0">
              <a:spcBef>
                <a:spcPct val="30000"/>
              </a:spcBef>
              <a:spcAft>
                <a:spcPct val="0"/>
              </a:spcAft>
              <a:buChar char="»"/>
              <a:defRPr sz="1200">
                <a:solidFill>
                  <a:srgbClr val="4C4C4C"/>
                </a:solidFill>
                <a:latin typeface="Arial" charset="0"/>
                <a:ea typeface="Arial" charset="0"/>
                <a:cs typeface="Arial" charset="0"/>
              </a:defRPr>
            </a:lvl9pPr>
          </a:lstStyle>
          <a:p>
            <a:pPr eaLnBrk="1" hangingPunct="1">
              <a:spcBef>
                <a:spcPct val="0"/>
              </a:spcBef>
              <a:buFontTx/>
              <a:buNone/>
            </a:pPr>
            <a:r>
              <a:rPr lang="es-ES" altLang="es-ES" sz="1400" b="1" dirty="0">
                <a:solidFill>
                  <a:schemeClr val="bg1"/>
                </a:solidFill>
              </a:rPr>
              <a:t>Mario Araus Gozalo</a:t>
            </a:r>
          </a:p>
          <a:p>
            <a:pPr eaLnBrk="1" hangingPunct="1">
              <a:spcBef>
                <a:spcPct val="0"/>
              </a:spcBef>
              <a:buFontTx/>
              <a:buNone/>
            </a:pPr>
            <a:r>
              <a:rPr lang="es-ES" altLang="es-ES" sz="1400" b="1" dirty="0">
                <a:solidFill>
                  <a:schemeClr val="bg1"/>
                </a:solidFill>
              </a:rPr>
              <a:t>Gerente de Explotación</a:t>
            </a:r>
          </a:p>
          <a:p>
            <a:pPr eaLnBrk="1" hangingPunct="1">
              <a:spcBef>
                <a:spcPct val="0"/>
              </a:spcBef>
              <a:buFontTx/>
              <a:buNone/>
            </a:pPr>
            <a:r>
              <a:rPr lang="es-ES" altLang="es-ES" sz="1400" b="1" dirty="0">
                <a:solidFill>
                  <a:schemeClr val="bg1"/>
                </a:solidFill>
              </a:rPr>
              <a:t>ACUAMED</a:t>
            </a:r>
          </a:p>
        </p:txBody>
      </p:sp>
      <p:sp>
        <p:nvSpPr>
          <p:cNvPr id="5" name="Rectángulo 4">
            <a:extLst>
              <a:ext uri="{FF2B5EF4-FFF2-40B4-BE49-F238E27FC236}">
                <a16:creationId xmlns:a16="http://schemas.microsoft.com/office/drawing/2014/main" id="{FF84FDAC-3835-4F1E-A379-93A4A0D3397D}"/>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99E151AD-222E-4066-A39A-293E169B3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6804" y="84113"/>
            <a:ext cx="2379480" cy="5405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1 Marcador de número de diapositiva">
            <a:extLst>
              <a:ext uri="{FF2B5EF4-FFF2-40B4-BE49-F238E27FC236}">
                <a16:creationId xmlns:a16="http://schemas.microsoft.com/office/drawing/2014/main" id="{CA79342E-8C7E-482F-B1E3-B6C5407BC314}"/>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4592B49A-C41D-4D53-9CBC-1DD78278271E}" type="slidenum">
              <a:rPr lang="es-ES" altLang="es-ES" sz="1200"/>
              <a:pPr>
                <a:spcBef>
                  <a:spcPct val="0"/>
                </a:spcBef>
                <a:buFontTx/>
                <a:buNone/>
              </a:pPr>
              <a:t>2</a:t>
            </a:fld>
            <a:endParaRPr lang="es-ES" altLang="es-ES" sz="1200" dirty="0"/>
          </a:p>
        </p:txBody>
      </p:sp>
      <p:sp>
        <p:nvSpPr>
          <p:cNvPr id="2" name="Rectángulo 1">
            <a:extLst>
              <a:ext uri="{FF2B5EF4-FFF2-40B4-BE49-F238E27FC236}">
                <a16:creationId xmlns:a16="http://schemas.microsoft.com/office/drawing/2014/main" id="{F8E5BCC8-F681-4DC2-A62B-1C96CA4DBAAB}"/>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Pentágono 16">
            <a:extLst>
              <a:ext uri="{FF2B5EF4-FFF2-40B4-BE49-F238E27FC236}">
                <a16:creationId xmlns:a16="http://schemas.microsoft.com/office/drawing/2014/main" id="{7B65F298-0464-4E2C-8300-D042BD96B813}"/>
              </a:ext>
            </a:extLst>
          </p:cNvPr>
          <p:cNvSpPr/>
          <p:nvPr/>
        </p:nvSpPr>
        <p:spPr>
          <a:xfrm>
            <a:off x="600075" y="1970088"/>
            <a:ext cx="4129088" cy="706437"/>
          </a:xfrm>
          <a:prstGeom prst="homePlate">
            <a:avLst/>
          </a:prstGeom>
          <a:solidFill>
            <a:schemeClr val="accent6"/>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2000" b="1" dirty="0">
              <a:solidFill>
                <a:schemeClr val="tx1"/>
              </a:solidFill>
            </a:endParaRPr>
          </a:p>
        </p:txBody>
      </p:sp>
      <p:sp>
        <p:nvSpPr>
          <p:cNvPr id="8" name="Rectángulo 7">
            <a:extLst>
              <a:ext uri="{FF2B5EF4-FFF2-40B4-BE49-F238E27FC236}">
                <a16:creationId xmlns:a16="http://schemas.microsoft.com/office/drawing/2014/main" id="{17EC35D1-5445-4D91-9F81-3C9D8F93DA33}"/>
              </a:ext>
            </a:extLst>
          </p:cNvPr>
          <p:cNvSpPr/>
          <p:nvPr/>
        </p:nvSpPr>
        <p:spPr>
          <a:xfrm>
            <a:off x="600075" y="2947988"/>
            <a:ext cx="7932738" cy="7270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Desalación para agricultura</a:t>
            </a:r>
          </a:p>
        </p:txBody>
      </p:sp>
      <p:sp>
        <p:nvSpPr>
          <p:cNvPr id="9" name="Rectángulo 8">
            <a:extLst>
              <a:ext uri="{FF2B5EF4-FFF2-40B4-BE49-F238E27FC236}">
                <a16:creationId xmlns:a16="http://schemas.microsoft.com/office/drawing/2014/main" id="{97F01E25-26CB-48E9-829C-1A7743FC2131}"/>
              </a:ext>
            </a:extLst>
          </p:cNvPr>
          <p:cNvSpPr/>
          <p:nvPr/>
        </p:nvSpPr>
        <p:spPr>
          <a:xfrm>
            <a:off x="600075" y="1949450"/>
            <a:ext cx="7932738" cy="7254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Introducción</a:t>
            </a:r>
          </a:p>
        </p:txBody>
      </p:sp>
      <p:sp>
        <p:nvSpPr>
          <p:cNvPr id="10" name="Título 40">
            <a:extLst>
              <a:ext uri="{FF2B5EF4-FFF2-40B4-BE49-F238E27FC236}">
                <a16:creationId xmlns:a16="http://schemas.microsoft.com/office/drawing/2014/main" id="{5BE59855-D337-4EB7-8DB0-87901B9E38F5}"/>
              </a:ext>
            </a:extLst>
          </p:cNvPr>
          <p:cNvSpPr txBox="1">
            <a:spLocks/>
          </p:cNvSpPr>
          <p:nvPr/>
        </p:nvSpPr>
        <p:spPr bwMode="auto">
          <a:xfrm>
            <a:off x="600075" y="1038225"/>
            <a:ext cx="43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kern="1200">
                <a:solidFill>
                  <a:srgbClr val="4C4C4C"/>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5pPr>
            <a:lvl6pPr marL="457200" algn="r" rtl="0" eaLnBrk="1" fontAlgn="base" hangingPunct="1">
              <a:spcBef>
                <a:spcPct val="0"/>
              </a:spcBef>
              <a:spcAft>
                <a:spcPct val="0"/>
              </a:spcAft>
              <a:defRPr sz="2400">
                <a:solidFill>
                  <a:srgbClr val="4C4C4C"/>
                </a:solidFill>
                <a:latin typeface="Arial" charset="0"/>
                <a:ea typeface="Arial" charset="0"/>
                <a:cs typeface="Arial" charset="0"/>
              </a:defRPr>
            </a:lvl6pPr>
            <a:lvl7pPr marL="914400" algn="r" rtl="0" eaLnBrk="1" fontAlgn="base" hangingPunct="1">
              <a:spcBef>
                <a:spcPct val="0"/>
              </a:spcBef>
              <a:spcAft>
                <a:spcPct val="0"/>
              </a:spcAft>
              <a:defRPr sz="2400">
                <a:solidFill>
                  <a:srgbClr val="4C4C4C"/>
                </a:solidFill>
                <a:latin typeface="Arial" charset="0"/>
                <a:ea typeface="Arial" charset="0"/>
                <a:cs typeface="Arial" charset="0"/>
              </a:defRPr>
            </a:lvl7pPr>
            <a:lvl8pPr marL="1371600" algn="r" rtl="0" eaLnBrk="1" fontAlgn="base" hangingPunct="1">
              <a:spcBef>
                <a:spcPct val="0"/>
              </a:spcBef>
              <a:spcAft>
                <a:spcPct val="0"/>
              </a:spcAft>
              <a:defRPr sz="2400">
                <a:solidFill>
                  <a:srgbClr val="4C4C4C"/>
                </a:solidFill>
                <a:latin typeface="Arial" charset="0"/>
                <a:ea typeface="Arial" charset="0"/>
                <a:cs typeface="Arial" charset="0"/>
              </a:defRPr>
            </a:lvl8pPr>
            <a:lvl9pPr marL="1828800" algn="r" rtl="0" eaLnBrk="1" fontAlgn="base" hangingPunct="1">
              <a:spcBef>
                <a:spcPct val="0"/>
              </a:spcBef>
              <a:spcAft>
                <a:spcPct val="0"/>
              </a:spcAft>
              <a:defRPr sz="2400">
                <a:solidFill>
                  <a:srgbClr val="4C4C4C"/>
                </a:solidFill>
                <a:latin typeface="Arial" charset="0"/>
                <a:ea typeface="Arial" charset="0"/>
                <a:cs typeface="Arial" charset="0"/>
              </a:defRPr>
            </a:lvl9pPr>
          </a:lstStyle>
          <a:p>
            <a:pPr algn="l" eaLnBrk="1" hangingPunct="1"/>
            <a:r>
              <a:rPr lang="es-ES_tradnl" altLang="es-ES" b="1" dirty="0">
                <a:latin typeface="Arial" charset="0"/>
                <a:cs typeface="Arial" charset="0"/>
              </a:rPr>
              <a:t>Contenidos</a:t>
            </a:r>
          </a:p>
        </p:txBody>
      </p:sp>
      <p:cxnSp>
        <p:nvCxnSpPr>
          <p:cNvPr id="11" name="Conector recto 10">
            <a:extLst>
              <a:ext uri="{FF2B5EF4-FFF2-40B4-BE49-F238E27FC236}">
                <a16:creationId xmlns:a16="http://schemas.microsoft.com/office/drawing/2014/main" id="{961424E5-92E7-4D9E-AD96-F86843072D8F}"/>
              </a:ext>
            </a:extLst>
          </p:cNvPr>
          <p:cNvCxnSpPr>
            <a:cxnSpLocks/>
          </p:cNvCxnSpPr>
          <p:nvPr/>
        </p:nvCxnSpPr>
        <p:spPr>
          <a:xfrm>
            <a:off x="600075" y="1498600"/>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Conector 8">
            <a:extLst>
              <a:ext uri="{FF2B5EF4-FFF2-40B4-BE49-F238E27FC236}">
                <a16:creationId xmlns:a16="http://schemas.microsoft.com/office/drawing/2014/main" id="{4840ADC2-3D82-49A9-A64F-B9F36CA52C5E}"/>
              </a:ext>
            </a:extLst>
          </p:cNvPr>
          <p:cNvSpPr/>
          <p:nvPr/>
        </p:nvSpPr>
        <p:spPr>
          <a:xfrm>
            <a:off x="687388" y="2087563"/>
            <a:ext cx="469900" cy="452437"/>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1</a:t>
            </a:r>
          </a:p>
        </p:txBody>
      </p:sp>
      <p:sp>
        <p:nvSpPr>
          <p:cNvPr id="13" name="Conector 15">
            <a:extLst>
              <a:ext uri="{FF2B5EF4-FFF2-40B4-BE49-F238E27FC236}">
                <a16:creationId xmlns:a16="http://schemas.microsoft.com/office/drawing/2014/main" id="{2ECDEA81-2E54-49E0-83CE-71EA2DA83AFC}"/>
              </a:ext>
            </a:extLst>
          </p:cNvPr>
          <p:cNvSpPr/>
          <p:nvPr/>
        </p:nvSpPr>
        <p:spPr>
          <a:xfrm>
            <a:off x="687388" y="3062288"/>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2</a:t>
            </a:r>
          </a:p>
        </p:txBody>
      </p:sp>
      <p:sp>
        <p:nvSpPr>
          <p:cNvPr id="14" name="Rectángulo 13">
            <a:extLst>
              <a:ext uri="{FF2B5EF4-FFF2-40B4-BE49-F238E27FC236}">
                <a16:creationId xmlns:a16="http://schemas.microsoft.com/office/drawing/2014/main" id="{08BB18D1-D835-4D8F-9A7C-9DA12EE19104}"/>
              </a:ext>
            </a:extLst>
          </p:cNvPr>
          <p:cNvSpPr/>
          <p:nvPr/>
        </p:nvSpPr>
        <p:spPr>
          <a:xfrm>
            <a:off x="600075" y="3975100"/>
            <a:ext cx="7932738" cy="7270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Lecciones aprendidas</a:t>
            </a:r>
          </a:p>
        </p:txBody>
      </p:sp>
      <p:sp>
        <p:nvSpPr>
          <p:cNvPr id="15" name="Conector 11">
            <a:extLst>
              <a:ext uri="{FF2B5EF4-FFF2-40B4-BE49-F238E27FC236}">
                <a16:creationId xmlns:a16="http://schemas.microsoft.com/office/drawing/2014/main" id="{620AC59E-7F83-4A8A-8B5B-D19EFE36B3E2}"/>
              </a:ext>
            </a:extLst>
          </p:cNvPr>
          <p:cNvSpPr/>
          <p:nvPr/>
        </p:nvSpPr>
        <p:spPr>
          <a:xfrm>
            <a:off x="687388" y="4125913"/>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1 Marcador de número de diapositiva">
            <a:extLst>
              <a:ext uri="{FF2B5EF4-FFF2-40B4-BE49-F238E27FC236}">
                <a16:creationId xmlns:a16="http://schemas.microsoft.com/office/drawing/2014/main" id="{AADB0714-E776-40D5-8E02-634DC54537F9}"/>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9186D830-1CEF-42A9-B62C-D892E6094E68}" type="slidenum">
              <a:rPr lang="es-ES" altLang="es-ES" sz="1200"/>
              <a:pPr>
                <a:spcBef>
                  <a:spcPct val="0"/>
                </a:spcBef>
                <a:buFontTx/>
                <a:buNone/>
              </a:pPr>
              <a:t>3</a:t>
            </a:fld>
            <a:endParaRPr lang="es-ES" altLang="es-ES" sz="1200" dirty="0"/>
          </a:p>
        </p:txBody>
      </p:sp>
      <p:sp>
        <p:nvSpPr>
          <p:cNvPr id="12292" name="Título 40">
            <a:extLst>
              <a:ext uri="{FF2B5EF4-FFF2-40B4-BE49-F238E27FC236}">
                <a16:creationId xmlns:a16="http://schemas.microsoft.com/office/drawing/2014/main" id="{DEB4332C-6BDB-4417-A769-C7D3C8A1DFBB}"/>
              </a:ext>
            </a:extLst>
          </p:cNvPr>
          <p:cNvSpPr txBox="1">
            <a:spLocks/>
          </p:cNvSpPr>
          <p:nvPr/>
        </p:nvSpPr>
        <p:spPr bwMode="auto">
          <a:xfrm>
            <a:off x="522058" y="877966"/>
            <a:ext cx="793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1. Introducción</a:t>
            </a:r>
          </a:p>
        </p:txBody>
      </p:sp>
      <p:sp>
        <p:nvSpPr>
          <p:cNvPr id="5" name="Rectángulo 4">
            <a:extLst>
              <a:ext uri="{FF2B5EF4-FFF2-40B4-BE49-F238E27FC236}">
                <a16:creationId xmlns:a16="http://schemas.microsoft.com/office/drawing/2014/main" id="{62E1C8CD-EAC9-49F5-8B71-63811F9CDE7C}"/>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5" name="Conector recto 14">
            <a:extLst>
              <a:ext uri="{FF2B5EF4-FFF2-40B4-BE49-F238E27FC236}">
                <a16:creationId xmlns:a16="http://schemas.microsoft.com/office/drawing/2014/main" id="{70D853E6-0C9C-4C5A-B4BD-11BBCAB77853}"/>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Marcador de contenido 41">
            <a:extLst>
              <a:ext uri="{FF2B5EF4-FFF2-40B4-BE49-F238E27FC236}">
                <a16:creationId xmlns:a16="http://schemas.microsoft.com/office/drawing/2014/main" id="{0DB87151-518D-7382-EC60-FEBB02796020}"/>
              </a:ext>
            </a:extLst>
          </p:cNvPr>
          <p:cNvSpPr txBox="1">
            <a:spLocks/>
          </p:cNvSpPr>
          <p:nvPr/>
        </p:nvSpPr>
        <p:spPr bwMode="auto">
          <a:xfrm>
            <a:off x="315474" y="1616114"/>
            <a:ext cx="732074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lang="es-ES" sz="3200" kern="1200" baseline="0">
                <a:solidFill>
                  <a:srgbClr val="4C4C4C"/>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30000"/>
              </a:spcBef>
              <a:spcAft>
                <a:spcPct val="0"/>
              </a:spcAft>
              <a:buFont typeface="Arial" panose="020B0604020202020204" pitchFamily="34" charset="0"/>
              <a:buChar char="•"/>
              <a:defRPr lang="es-ES" sz="1200" kern="1200" dirty="0">
                <a:solidFill>
                  <a:srgbClr val="4C4C4C"/>
                </a:solidFill>
                <a:latin typeface="Arial" pitchFamily="34" charset="0"/>
                <a:ea typeface="Arial" charset="0"/>
                <a:cs typeface="Arial" pitchFamily="34" charset="0"/>
              </a:defRPr>
            </a:lvl2pPr>
            <a:lvl3pPr marL="981075" indent="-66675" algn="l" rtl="0" eaLnBrk="0" fontAlgn="base" hangingPunct="0">
              <a:spcBef>
                <a:spcPct val="30000"/>
              </a:spcBef>
              <a:spcAft>
                <a:spcPct val="0"/>
              </a:spcAft>
              <a:buChar char="•"/>
              <a:defRPr lang="es-ES" sz="1400" kern="1200" dirty="0">
                <a:solidFill>
                  <a:srgbClr val="4C4C4C"/>
                </a:solidFill>
                <a:latin typeface="Arial" pitchFamily="34" charset="0"/>
                <a:ea typeface="Arial" charset="0"/>
                <a:cs typeface="Arial" pitchFamily="34" charset="0"/>
              </a:defRPr>
            </a:lvl3pPr>
            <a:lvl4pPr marL="1519238" indent="-147638" algn="l" rtl="0" eaLnBrk="0" fontAlgn="base" hangingPunct="0">
              <a:spcBef>
                <a:spcPct val="30000"/>
              </a:spcBef>
              <a:spcAft>
                <a:spcPct val="0"/>
              </a:spcAft>
              <a:buChar char="–"/>
              <a:defRPr lang="es-ES" sz="1200" kern="1200" dirty="0">
                <a:solidFill>
                  <a:srgbClr val="4C4C4C"/>
                </a:solidFill>
                <a:latin typeface="Arial" pitchFamily="34" charset="0"/>
                <a:ea typeface="Arial" charset="0"/>
                <a:cs typeface="Arial" pitchFamily="34" charset="0"/>
              </a:defRPr>
            </a:lvl4pPr>
            <a:lvl5pPr marL="1882775" indent="-53975" algn="l" rtl="0" eaLnBrk="0" fontAlgn="base" hangingPunct="0">
              <a:spcBef>
                <a:spcPct val="30000"/>
              </a:spcBef>
              <a:spcAft>
                <a:spcPct val="0"/>
              </a:spcAft>
              <a:buChar char="»"/>
              <a:defRPr lang="es-ES" sz="1200" kern="1200" dirty="0">
                <a:solidFill>
                  <a:srgbClr val="4C4C4C"/>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0" lvl="1" indent="-357188" algn="just">
              <a:spcAft>
                <a:spcPts val="1800"/>
              </a:spcAft>
              <a:buFont typeface="Wingdings 3" panose="05040102010807070707" pitchFamily="18" charset="2"/>
              <a:buChar char=""/>
              <a:defRPr/>
            </a:pPr>
            <a:r>
              <a:rPr lang="es-ES" altLang="es-ES" sz="1500" dirty="0">
                <a:ea typeface="MS PGothic" panose="020B0600070205080204" pitchFamily="34" charset="-128"/>
              </a:rPr>
              <a:t>Sociedad Estatal dependiente del </a:t>
            </a:r>
            <a:r>
              <a:rPr lang="es-ES" altLang="es-ES" sz="1500" b="1" dirty="0">
                <a:solidFill>
                  <a:schemeClr val="accent2"/>
                </a:solidFill>
                <a:ea typeface="MS PGothic" panose="020B0600070205080204" pitchFamily="34" charset="-128"/>
                <a:cs typeface="+mn-cs"/>
              </a:rPr>
              <a:t>Ministerio para la Transición Ecológica y el Reto Demográfico </a:t>
            </a:r>
            <a:r>
              <a:rPr lang="es-ES" altLang="es-ES" sz="1500" dirty="0">
                <a:solidFill>
                  <a:schemeClr val="tx1"/>
                </a:solidFill>
                <a:ea typeface="MS PGothic" panose="020B0600070205080204" pitchFamily="34" charset="-128"/>
                <a:cs typeface="+mn-cs"/>
              </a:rPr>
              <a:t>cuyo</a:t>
            </a:r>
            <a:r>
              <a:rPr lang="es-ES" altLang="es-ES" sz="1500" b="1" dirty="0">
                <a:solidFill>
                  <a:schemeClr val="accent2"/>
                </a:solidFill>
                <a:ea typeface="MS PGothic" panose="020B0600070205080204" pitchFamily="34" charset="-128"/>
                <a:cs typeface="+mn-cs"/>
              </a:rPr>
              <a:t> </a:t>
            </a:r>
            <a:r>
              <a:rPr lang="es-ES" altLang="es-ES" sz="1500" dirty="0">
                <a:ea typeface="MS PGothic" panose="020B0600070205080204" pitchFamily="34" charset="-128"/>
              </a:rPr>
              <a:t>objeto es el </a:t>
            </a:r>
            <a:r>
              <a:rPr lang="es-ES" altLang="es-ES" sz="1500" b="1" dirty="0">
                <a:solidFill>
                  <a:schemeClr val="accent2"/>
                </a:solidFill>
                <a:ea typeface="MS PGothic" panose="020B0600070205080204" pitchFamily="34" charset="-128"/>
                <a:cs typeface="+mn-cs"/>
              </a:rPr>
              <a:t>diseño, construcción y explotación </a:t>
            </a:r>
            <a:r>
              <a:rPr lang="es-ES" altLang="es-ES" sz="1500" dirty="0">
                <a:ea typeface="MS PGothic" panose="020B0600070205080204" pitchFamily="34" charset="-128"/>
              </a:rPr>
              <a:t>de las obras hidráulicas encomendadas en su Convenio de Gestión Directa con el Ministerio.</a:t>
            </a:r>
          </a:p>
          <a:p>
            <a:pPr marL="539750" lvl="1" indent="-357188" algn="just">
              <a:spcAft>
                <a:spcPts val="1800"/>
              </a:spcAft>
              <a:buFont typeface="Wingdings 3" panose="05040102010807070707" pitchFamily="18" charset="2"/>
              <a:buChar char=""/>
              <a:defRPr/>
            </a:pPr>
            <a:r>
              <a:rPr lang="es-ES" altLang="es-ES" sz="1500" b="1" dirty="0">
                <a:solidFill>
                  <a:schemeClr val="accent2"/>
                </a:solidFill>
                <a:ea typeface="MS PGothic" panose="020B0600070205080204" pitchFamily="34" charset="-128"/>
                <a:cs typeface="+mn-cs"/>
              </a:rPr>
              <a:t>Actuaciones declaradas de interés general</a:t>
            </a:r>
            <a:r>
              <a:rPr lang="es-ES" altLang="es-ES" sz="1500" dirty="0">
                <a:ea typeface="MS PGothic" panose="020B0600070205080204" pitchFamily="34" charset="-128"/>
              </a:rPr>
              <a:t>, prioritarias y urgentes por la Ley 10/2001 y la Ley 11/2005 del Plan Hidrológico Nacional.</a:t>
            </a:r>
          </a:p>
          <a:p>
            <a:pPr marL="539750" lvl="1" indent="-357188" algn="just">
              <a:spcAft>
                <a:spcPts val="1800"/>
              </a:spcAft>
              <a:buFont typeface="Wingdings 3" panose="05040102010807070707" pitchFamily="18" charset="2"/>
              <a:buChar char=""/>
              <a:defRPr/>
            </a:pPr>
            <a:r>
              <a:rPr lang="es-ES" altLang="es-ES" sz="1500" dirty="0">
                <a:ea typeface="MS PGothic" panose="020B0600070205080204" pitchFamily="34" charset="-128"/>
              </a:rPr>
              <a:t>Objetivos principales: </a:t>
            </a:r>
            <a:r>
              <a:rPr lang="es-ES" altLang="es-ES" sz="1500" b="1" dirty="0">
                <a:solidFill>
                  <a:schemeClr val="accent2"/>
                </a:solidFill>
                <a:ea typeface="MS PGothic" panose="020B0600070205080204" pitchFamily="34" charset="-128"/>
                <a:cs typeface="+mn-cs"/>
              </a:rPr>
              <a:t>incrementar los recursos hídricos</a:t>
            </a:r>
            <a:r>
              <a:rPr lang="es-ES" altLang="es-ES" sz="1500" dirty="0">
                <a:ea typeface="MS PGothic" panose="020B0600070205080204" pitchFamily="34" charset="-128"/>
              </a:rPr>
              <a:t>, mejorar la gestión del agua y restaurar el medio ambiente.</a:t>
            </a:r>
          </a:p>
          <a:p>
            <a:pPr marL="539750" lvl="1" indent="-357188" algn="just">
              <a:spcAft>
                <a:spcPts val="1800"/>
              </a:spcAft>
              <a:buFont typeface="Wingdings 3" panose="05040102010807070707" pitchFamily="18" charset="2"/>
              <a:buChar char=""/>
              <a:defRPr/>
            </a:pPr>
            <a:r>
              <a:rPr lang="es-ES" altLang="es-ES" sz="1500" dirty="0"/>
              <a:t>El </a:t>
            </a:r>
            <a:r>
              <a:rPr lang="es-ES" altLang="es-ES" sz="1500" b="1" dirty="0">
                <a:solidFill>
                  <a:schemeClr val="accent2"/>
                </a:solidFill>
              </a:rPr>
              <a:t>Convenio de Gestión Directa </a:t>
            </a:r>
            <a:r>
              <a:rPr lang="es-ES" altLang="es-ES" sz="1500" dirty="0"/>
              <a:t>se firma entre el Ministerio y ACUAMED y recoge el régimen para la construcción y explotación de las obras hidráulicas</a:t>
            </a:r>
            <a:r>
              <a:rPr lang="es-ES" altLang="es-ES" sz="1500" dirty="0">
                <a:solidFill>
                  <a:srgbClr val="272827"/>
                </a:solidFill>
                <a:cs typeface="Times New Roman" panose="02020603050405020304" pitchFamily="18" charset="0"/>
              </a:rPr>
              <a:t>. Es el marco jurídico de referencia regulador de los derechos y obligaciones de las Sociedades Estatales.</a:t>
            </a:r>
          </a:p>
          <a:p>
            <a:pPr marL="539750" lvl="1" indent="-357188" algn="just">
              <a:spcAft>
                <a:spcPts val="1800"/>
              </a:spcAft>
              <a:buFont typeface="Wingdings 3" panose="05040102010807070707" pitchFamily="18" charset="2"/>
              <a:buChar char=""/>
              <a:defRPr/>
            </a:pPr>
            <a:r>
              <a:rPr lang="es-ES" altLang="es-ES" sz="1500" dirty="0"/>
              <a:t>Para el desarrollo del plan de actuaciones se suscriben </a:t>
            </a:r>
            <a:r>
              <a:rPr lang="es-ES" altLang="es-ES" sz="1500" b="1" dirty="0">
                <a:solidFill>
                  <a:schemeClr val="accent2"/>
                </a:solidFill>
              </a:rPr>
              <a:t>Convenios reguladores para la financiación y explotación </a:t>
            </a:r>
            <a:r>
              <a:rPr lang="es-ES" altLang="es-ES" sz="1500" dirty="0"/>
              <a:t>de infraestructuras con los usuarios.</a:t>
            </a:r>
            <a:endParaRPr lang="es-ES" altLang="es-ES" sz="1500" dirty="0">
              <a:solidFill>
                <a:srgbClr val="272827"/>
              </a:solidFill>
              <a:cs typeface="Times New Roman" panose="02020603050405020304" pitchFamily="18" charset="0"/>
            </a:endParaRPr>
          </a:p>
          <a:p>
            <a:pPr marL="539750" lvl="1" indent="-357188" algn="just">
              <a:spcAft>
                <a:spcPts val="1800"/>
              </a:spcAft>
              <a:buFont typeface="Wingdings 3" panose="05040102010807070707" pitchFamily="18" charset="2"/>
              <a:buChar char=""/>
              <a:defRPr/>
            </a:pPr>
            <a:endParaRPr lang="es-ES" altLang="es-ES" sz="1500" dirty="0">
              <a:solidFill>
                <a:srgbClr val="272827"/>
              </a:solidFill>
              <a:cs typeface="Times New Roman" panose="02020603050405020304" pitchFamily="18" charset="0"/>
            </a:endParaRPr>
          </a:p>
          <a:p>
            <a:pPr marL="539750" lvl="1" indent="-357188" algn="just">
              <a:spcAft>
                <a:spcPts val="1800"/>
              </a:spcAft>
              <a:buFont typeface="Wingdings 3" panose="05040102010807070707" pitchFamily="18" charset="2"/>
              <a:buChar char=""/>
              <a:defRPr/>
            </a:pPr>
            <a:endParaRPr lang="es-ES" altLang="es-ES" sz="1500" dirty="0">
              <a:ea typeface="Arial" panose="020B0604020202020204" pitchFamily="34" charset="0"/>
            </a:endParaRPr>
          </a:p>
          <a:p>
            <a:pPr eaLnBrk="1" hangingPunct="1">
              <a:buFontTx/>
              <a:buNone/>
              <a:defRPr/>
            </a:pPr>
            <a:endParaRPr lang="es-ES" altLang="es-ES" sz="1500" dirty="0"/>
          </a:p>
        </p:txBody>
      </p:sp>
      <p:pic>
        <p:nvPicPr>
          <p:cNvPr id="4" name="Imagen 3" descr="Imagen que contiene verde, exterior, montaña, tren&#10;&#10;El contenido generado por IA puede ser incorrecto.">
            <a:extLst>
              <a:ext uri="{FF2B5EF4-FFF2-40B4-BE49-F238E27FC236}">
                <a16:creationId xmlns:a16="http://schemas.microsoft.com/office/drawing/2014/main" id="{55FB0A06-9E40-3CF8-AD00-30A213454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9154" y="1997601"/>
            <a:ext cx="3877216" cy="33839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1 Marcador de número de diapositiva">
            <a:extLst>
              <a:ext uri="{FF2B5EF4-FFF2-40B4-BE49-F238E27FC236}">
                <a16:creationId xmlns:a16="http://schemas.microsoft.com/office/drawing/2014/main" id="{AADB0714-E776-40D5-8E02-634DC54537F9}"/>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9186D830-1CEF-42A9-B62C-D892E6094E68}" type="slidenum">
              <a:rPr lang="es-ES" altLang="es-ES" sz="1200"/>
              <a:pPr>
                <a:spcBef>
                  <a:spcPct val="0"/>
                </a:spcBef>
                <a:buFontTx/>
                <a:buNone/>
              </a:pPr>
              <a:t>4</a:t>
            </a:fld>
            <a:endParaRPr lang="es-ES" altLang="es-ES" sz="1200" dirty="0"/>
          </a:p>
        </p:txBody>
      </p:sp>
      <p:sp>
        <p:nvSpPr>
          <p:cNvPr id="12292" name="Título 40">
            <a:extLst>
              <a:ext uri="{FF2B5EF4-FFF2-40B4-BE49-F238E27FC236}">
                <a16:creationId xmlns:a16="http://schemas.microsoft.com/office/drawing/2014/main" id="{DEB4332C-6BDB-4417-A769-C7D3C8A1DFBB}"/>
              </a:ext>
            </a:extLst>
          </p:cNvPr>
          <p:cNvSpPr txBox="1">
            <a:spLocks/>
          </p:cNvSpPr>
          <p:nvPr/>
        </p:nvSpPr>
        <p:spPr bwMode="auto">
          <a:xfrm>
            <a:off x="522058" y="877966"/>
            <a:ext cx="793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1. Introducción</a:t>
            </a:r>
          </a:p>
        </p:txBody>
      </p:sp>
      <p:sp>
        <p:nvSpPr>
          <p:cNvPr id="5" name="Rectángulo 4">
            <a:extLst>
              <a:ext uri="{FF2B5EF4-FFF2-40B4-BE49-F238E27FC236}">
                <a16:creationId xmlns:a16="http://schemas.microsoft.com/office/drawing/2014/main" id="{62E1C8CD-EAC9-49F5-8B71-63811F9CDE7C}"/>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5" name="Conector recto 14">
            <a:extLst>
              <a:ext uri="{FF2B5EF4-FFF2-40B4-BE49-F238E27FC236}">
                <a16:creationId xmlns:a16="http://schemas.microsoft.com/office/drawing/2014/main" id="{70D853E6-0C9C-4C5A-B4BD-11BBCAB77853}"/>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ángulo 1">
            <a:extLst>
              <a:ext uri="{FF2B5EF4-FFF2-40B4-BE49-F238E27FC236}">
                <a16:creationId xmlns:a16="http://schemas.microsoft.com/office/drawing/2014/main" id="{B23C95DD-CBCD-368D-2CBC-C0FCAEB6D81E}"/>
              </a:ext>
            </a:extLst>
          </p:cNvPr>
          <p:cNvSpPr>
            <a:spLocks noChangeArrowheads="1"/>
          </p:cNvSpPr>
          <p:nvPr/>
        </p:nvSpPr>
        <p:spPr bwMode="auto">
          <a:xfrm>
            <a:off x="538653" y="1338341"/>
            <a:ext cx="11136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just"/>
            <a:endParaRPr lang="es-ES_tradnl" altLang="es-ES" sz="1500" dirty="0">
              <a:solidFill>
                <a:srgbClr val="272827"/>
              </a:solidFill>
              <a:cs typeface="Times New Roman" panose="02020603050405020304" pitchFamily="18" charset="0"/>
            </a:endParaRPr>
          </a:p>
          <a:p>
            <a:pPr algn="just">
              <a:buFont typeface="Arial" panose="020B0604020202020204" pitchFamily="34" charset="0"/>
              <a:buChar char="•"/>
            </a:pPr>
            <a:r>
              <a:rPr lang="es-ES_tradnl" altLang="es-ES" sz="1500" dirty="0">
                <a:solidFill>
                  <a:srgbClr val="272827"/>
                </a:solidFill>
                <a:cs typeface="Times New Roman" panose="02020603050405020304" pitchFamily="18" charset="0"/>
              </a:rPr>
              <a:t>Tras dos procesos de Reprogramación de actuaciones (diciembre 2013 y mayo de 2021) ACUAMED suscribió el 6 de junio de 2023 su </a:t>
            </a:r>
            <a:r>
              <a:rPr lang="es-ES_tradnl" altLang="es-ES" sz="1500" b="1" dirty="0">
                <a:solidFill>
                  <a:schemeClr val="accent2"/>
                </a:solidFill>
              </a:rPr>
              <a:t>CONVENIO DE GESTIÓN DIRECTA, que contempla una inversión total de 4.207 Millones de €.</a:t>
            </a:r>
          </a:p>
        </p:txBody>
      </p:sp>
      <p:graphicFrame>
        <p:nvGraphicFramePr>
          <p:cNvPr id="7" name="Tabla 6">
            <a:extLst>
              <a:ext uri="{FF2B5EF4-FFF2-40B4-BE49-F238E27FC236}">
                <a16:creationId xmlns:a16="http://schemas.microsoft.com/office/drawing/2014/main" id="{BAE2C21C-74A9-EECE-6EFD-C04A401A9635}"/>
              </a:ext>
            </a:extLst>
          </p:cNvPr>
          <p:cNvGraphicFramePr>
            <a:graphicFrameLocks noGrp="1"/>
          </p:cNvGraphicFramePr>
          <p:nvPr>
            <p:extLst>
              <p:ext uri="{D42A27DB-BD31-4B8C-83A1-F6EECF244321}">
                <p14:modId xmlns:p14="http://schemas.microsoft.com/office/powerpoint/2010/main" val="2308683915"/>
              </p:ext>
            </p:extLst>
          </p:nvPr>
        </p:nvGraphicFramePr>
        <p:xfrm>
          <a:off x="522058" y="4321813"/>
          <a:ext cx="3832225" cy="1398588"/>
        </p:xfrm>
        <a:graphic>
          <a:graphicData uri="http://schemas.openxmlformats.org/drawingml/2006/table">
            <a:tbl>
              <a:tblPr/>
              <a:tblGrid>
                <a:gridCol w="762248">
                  <a:extLst>
                    <a:ext uri="{9D8B030D-6E8A-4147-A177-3AD203B41FA5}">
                      <a16:colId xmlns:a16="http://schemas.microsoft.com/office/drawing/2014/main" val="20000"/>
                    </a:ext>
                  </a:extLst>
                </a:gridCol>
                <a:gridCol w="491401">
                  <a:extLst>
                    <a:ext uri="{9D8B030D-6E8A-4147-A177-3AD203B41FA5}">
                      <a16:colId xmlns:a16="http://schemas.microsoft.com/office/drawing/2014/main" val="20001"/>
                    </a:ext>
                  </a:extLst>
                </a:gridCol>
                <a:gridCol w="766603">
                  <a:extLst>
                    <a:ext uri="{9D8B030D-6E8A-4147-A177-3AD203B41FA5}">
                      <a16:colId xmlns:a16="http://schemas.microsoft.com/office/drawing/2014/main" val="20002"/>
                    </a:ext>
                  </a:extLst>
                </a:gridCol>
                <a:gridCol w="1811973">
                  <a:extLst>
                    <a:ext uri="{9D8B030D-6E8A-4147-A177-3AD203B41FA5}">
                      <a16:colId xmlns:a16="http://schemas.microsoft.com/office/drawing/2014/main" val="20003"/>
                    </a:ext>
                  </a:extLst>
                </a:gridCol>
              </a:tblGrid>
              <a:tr h="588948">
                <a:tc>
                  <a:txBody>
                    <a:bodyPr/>
                    <a:lstStyle/>
                    <a:p>
                      <a:pPr algn="ctr" rtl="0" fontAlgn="ctr"/>
                      <a:r>
                        <a:rPr lang="es-ES" sz="900" b="1" i="0" u="none" strike="noStrike" dirty="0">
                          <a:solidFill>
                            <a:srgbClr val="FFFFFF"/>
                          </a:solidFill>
                          <a:effectLst/>
                          <a:latin typeface="Arial" panose="020B0604020202020204" pitchFamily="34" charset="0"/>
                        </a:rPr>
                        <a:t>SOCIEDAD</a:t>
                      </a:r>
                    </a:p>
                  </a:txBody>
                  <a:tcPr marL="9528" marR="952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ES" sz="800" b="1" i="0" u="none" strike="noStrike" dirty="0">
                          <a:solidFill>
                            <a:srgbClr val="FFFFFF"/>
                          </a:solidFill>
                          <a:effectLst/>
                          <a:latin typeface="Arial" panose="020B0604020202020204" pitchFamily="34" charset="0"/>
                        </a:rPr>
                        <a:t>Nº ACT.</a:t>
                      </a:r>
                    </a:p>
                  </a:txBody>
                  <a:tcPr marL="9528" marR="952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ES" sz="900" b="1" i="0" u="none" strike="noStrike" dirty="0">
                          <a:solidFill>
                            <a:srgbClr val="FFFFFF"/>
                          </a:solidFill>
                          <a:effectLst/>
                          <a:latin typeface="Arial" panose="020B0604020202020204" pitchFamily="34" charset="0"/>
                        </a:rPr>
                        <a:t>INVERSIÓN CONVENIO (Mill. €)</a:t>
                      </a:r>
                    </a:p>
                  </a:txBody>
                  <a:tcPr marL="9528" marR="952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ES" sz="900" b="1" i="0" u="none" strike="noStrike" dirty="0">
                          <a:solidFill>
                            <a:srgbClr val="FFFFFF"/>
                          </a:solidFill>
                          <a:effectLst/>
                          <a:latin typeface="Arial" panose="020B0604020202020204" pitchFamily="34" charset="0"/>
                        </a:rPr>
                        <a:t>FECHA CONVENIO DE GESTIÓN</a:t>
                      </a:r>
                    </a:p>
                  </a:txBody>
                  <a:tcPr marL="9528" marR="952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61928">
                <a:tc>
                  <a:txBody>
                    <a:bodyPr/>
                    <a:lstStyle/>
                    <a:p>
                      <a:pPr algn="ctr" rtl="0" fontAlgn="ctr"/>
                      <a:r>
                        <a:rPr lang="es-ES" sz="1000" b="0" i="0" u="none" strike="noStrike" dirty="0">
                          <a:solidFill>
                            <a:srgbClr val="272827"/>
                          </a:solidFill>
                          <a:effectLst/>
                          <a:latin typeface="Arial" panose="020B0604020202020204" pitchFamily="34" charset="0"/>
                        </a:rPr>
                        <a:t>Acuamed</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00" b="0" i="0" u="none" strike="noStrike" dirty="0">
                          <a:solidFill>
                            <a:srgbClr val="272827"/>
                          </a:solidFill>
                          <a:effectLst/>
                          <a:latin typeface="Arial" panose="020B0604020202020204" pitchFamily="34" charset="0"/>
                        </a:rPr>
                        <a:t>78</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000" b="0" i="0" u="none" strike="noStrike" dirty="0">
                          <a:solidFill>
                            <a:srgbClr val="000000"/>
                          </a:solidFill>
                          <a:effectLst/>
                          <a:latin typeface="Arial" panose="020B0604020202020204" pitchFamily="34" charset="0"/>
                        </a:rPr>
                        <a:t>2.741,00</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effectLst/>
                          <a:latin typeface="Arial" panose="020B0604020202020204" pitchFamily="34" charset="0"/>
                        </a:rPr>
                        <a:t>  Modificado Nº2 -29-Sep. 2005</a:t>
                      </a:r>
                    </a:p>
                  </a:txBody>
                  <a:tcPr marL="9528" marR="9528"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928">
                <a:tc>
                  <a:txBody>
                    <a:bodyPr/>
                    <a:lstStyle/>
                    <a:p>
                      <a:pPr algn="ctr" rtl="0" fontAlgn="ctr"/>
                      <a:r>
                        <a:rPr lang="es-ES" sz="1000" b="0" i="0" u="none" strike="noStrike" dirty="0">
                          <a:solidFill>
                            <a:srgbClr val="272827"/>
                          </a:solidFill>
                          <a:effectLst/>
                          <a:latin typeface="Arial" panose="020B0604020202020204" pitchFamily="34" charset="0"/>
                        </a:rPr>
                        <a:t>Acusur</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00" b="0" i="0" u="none" strike="noStrike" dirty="0">
                          <a:solidFill>
                            <a:srgbClr val="272827"/>
                          </a:solidFill>
                          <a:effectLst/>
                          <a:latin typeface="Arial" panose="020B0604020202020204" pitchFamily="34" charset="0"/>
                        </a:rPr>
                        <a:t>13</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000" b="0" i="0" u="none" strike="noStrike" dirty="0">
                          <a:solidFill>
                            <a:srgbClr val="000000"/>
                          </a:solidFill>
                          <a:effectLst/>
                          <a:latin typeface="Arial" panose="020B0604020202020204" pitchFamily="34" charset="0"/>
                        </a:rPr>
                        <a:t>811,9   </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effectLst/>
                          <a:latin typeface="Arial" panose="020B0604020202020204" pitchFamily="34" charset="0"/>
                        </a:rPr>
                        <a:t>  Modificado Nº3 -24-Oct. 2003</a:t>
                      </a:r>
                    </a:p>
                  </a:txBody>
                  <a:tcPr marL="9528" marR="9528"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1928">
                <a:tc>
                  <a:txBody>
                    <a:bodyPr/>
                    <a:lstStyle/>
                    <a:p>
                      <a:pPr algn="ctr" rtl="0" fontAlgn="ctr"/>
                      <a:r>
                        <a:rPr lang="es-ES" sz="1000" b="0" i="0" u="none" strike="noStrike" dirty="0">
                          <a:solidFill>
                            <a:srgbClr val="272827"/>
                          </a:solidFill>
                          <a:effectLst/>
                          <a:latin typeface="Arial" panose="020B0604020202020204" pitchFamily="34" charset="0"/>
                        </a:rPr>
                        <a:t>Acuasegura</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00" b="0" i="0" u="none" strike="noStrike" dirty="0">
                          <a:solidFill>
                            <a:srgbClr val="272827"/>
                          </a:solidFill>
                          <a:effectLst/>
                          <a:latin typeface="Arial" panose="020B0604020202020204" pitchFamily="34" charset="0"/>
                        </a:rPr>
                        <a:t>10</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000" b="0" i="0" u="none" strike="noStrike" dirty="0">
                          <a:solidFill>
                            <a:srgbClr val="000000"/>
                          </a:solidFill>
                          <a:effectLst/>
                          <a:latin typeface="Arial" panose="020B0604020202020204" pitchFamily="34" charset="0"/>
                        </a:rPr>
                        <a:t>634,8</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effectLst/>
                          <a:latin typeface="Arial" panose="020B0604020202020204" pitchFamily="34" charset="0"/>
                        </a:rPr>
                        <a:t>  Modificado Nº2 -29-Dic. 2006</a:t>
                      </a:r>
                    </a:p>
                  </a:txBody>
                  <a:tcPr marL="9528" marR="9528"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1928">
                <a:tc>
                  <a:txBody>
                    <a:bodyPr/>
                    <a:lstStyle/>
                    <a:p>
                      <a:pPr algn="ctr" rtl="0" fontAlgn="ctr"/>
                      <a:r>
                        <a:rPr lang="es-ES" sz="1000" b="0" i="0" u="none" strike="noStrike" dirty="0">
                          <a:solidFill>
                            <a:srgbClr val="272827"/>
                          </a:solidFill>
                          <a:effectLst/>
                          <a:latin typeface="Arial" panose="020B0604020202020204" pitchFamily="34" charset="0"/>
                        </a:rPr>
                        <a:t>Acuajúcar</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00" b="0" i="0" u="none" strike="noStrike" dirty="0">
                          <a:solidFill>
                            <a:srgbClr val="272827"/>
                          </a:solidFill>
                          <a:effectLst/>
                          <a:latin typeface="Arial" panose="020B0604020202020204" pitchFamily="34" charset="0"/>
                        </a:rPr>
                        <a:t>5</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ES" sz="1000" b="0" i="0" u="none" strike="noStrike" dirty="0">
                          <a:solidFill>
                            <a:srgbClr val="000000"/>
                          </a:solidFill>
                          <a:effectLst/>
                          <a:latin typeface="Arial" panose="020B0604020202020204" pitchFamily="34" charset="0"/>
                        </a:rPr>
                        <a:t>391,5</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effectLst/>
                          <a:latin typeface="Arial" panose="020B0604020202020204" pitchFamily="34" charset="0"/>
                        </a:rPr>
                        <a:t>  Modificado Nº3 -30-Dic. 2008</a:t>
                      </a:r>
                    </a:p>
                  </a:txBody>
                  <a:tcPr marL="9528" marR="9528"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1928">
                <a:tc>
                  <a:txBody>
                    <a:bodyPr/>
                    <a:lstStyle/>
                    <a:p>
                      <a:pPr algn="ctr" rtl="0" fontAlgn="ctr"/>
                      <a:r>
                        <a:rPr lang="es-ES" sz="1000" b="1" i="0" u="none" strike="noStrike" dirty="0">
                          <a:solidFill>
                            <a:srgbClr val="272827"/>
                          </a:solidFill>
                          <a:effectLst/>
                          <a:latin typeface="Arial" panose="020B0604020202020204" pitchFamily="34" charset="0"/>
                        </a:rPr>
                        <a:t>Total</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rtl="0" fontAlgn="ctr"/>
                      <a:r>
                        <a:rPr lang="es-ES" sz="1000" b="1" i="0" u="none" strike="noStrike" dirty="0">
                          <a:solidFill>
                            <a:srgbClr val="272827"/>
                          </a:solidFill>
                          <a:effectLst/>
                          <a:latin typeface="Arial" panose="020B0604020202020204" pitchFamily="34" charset="0"/>
                        </a:rPr>
                        <a:t>106</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es-ES" sz="1000" b="1" i="0" u="none" strike="noStrike" dirty="0">
                          <a:solidFill>
                            <a:srgbClr val="000000"/>
                          </a:solidFill>
                          <a:effectLst/>
                          <a:latin typeface="Arial" panose="020B0604020202020204" pitchFamily="34" charset="0"/>
                        </a:rPr>
                        <a:t>4.579,30</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rtl="0" fontAlgn="ctr"/>
                      <a:r>
                        <a:rPr lang="es-ES" sz="1000" b="1" i="0" u="none" strike="noStrike" dirty="0">
                          <a:solidFill>
                            <a:srgbClr val="272827"/>
                          </a:solidFill>
                          <a:effectLst/>
                          <a:latin typeface="Arial" panose="020B0604020202020204" pitchFamily="34" charset="0"/>
                        </a:rPr>
                        <a:t> </a:t>
                      </a:r>
                    </a:p>
                  </a:txBody>
                  <a:tcPr marL="9528" marR="9528"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8" name="Pentágono 4">
            <a:extLst>
              <a:ext uri="{FF2B5EF4-FFF2-40B4-BE49-F238E27FC236}">
                <a16:creationId xmlns:a16="http://schemas.microsoft.com/office/drawing/2014/main" id="{BA9E38E5-1483-CD2D-313C-892AD43A3560}"/>
              </a:ext>
            </a:extLst>
          </p:cNvPr>
          <p:cNvSpPr/>
          <p:nvPr/>
        </p:nvSpPr>
        <p:spPr>
          <a:xfrm>
            <a:off x="4558058" y="3913032"/>
            <a:ext cx="1868488" cy="817563"/>
          </a:xfrm>
          <a:prstGeom prst="homePlate">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s-ES" sz="1050" b="1" dirty="0"/>
              <a:t>1ª REPROGRAMACIÓN DE ACTUACIONES</a:t>
            </a:r>
          </a:p>
          <a:p>
            <a:pPr algn="ctr">
              <a:defRPr/>
            </a:pPr>
            <a:r>
              <a:rPr lang="es-ES" sz="1050" dirty="0"/>
              <a:t>13 Diciembre 2013 </a:t>
            </a:r>
          </a:p>
        </p:txBody>
      </p:sp>
      <p:sp>
        <p:nvSpPr>
          <p:cNvPr id="9" name="CuadroTexto 8">
            <a:extLst>
              <a:ext uri="{FF2B5EF4-FFF2-40B4-BE49-F238E27FC236}">
                <a16:creationId xmlns:a16="http://schemas.microsoft.com/office/drawing/2014/main" id="{C0258A40-485F-4579-33C8-2EE2EFE70DA7}"/>
              </a:ext>
            </a:extLst>
          </p:cNvPr>
          <p:cNvSpPr txBox="1"/>
          <p:nvPr/>
        </p:nvSpPr>
        <p:spPr>
          <a:xfrm>
            <a:off x="6520781" y="3736788"/>
            <a:ext cx="2322854" cy="251607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defRPr/>
            </a:pPr>
            <a:endParaRPr lang="es-ES" sz="1400" b="1" dirty="0"/>
          </a:p>
          <a:p>
            <a:pPr algn="ctr">
              <a:defRPr/>
            </a:pPr>
            <a:r>
              <a:rPr lang="es-ES" sz="1400" b="1" dirty="0"/>
              <a:t>SEGUNDO CONVENIO DE GESTIÓN DIRECTA</a:t>
            </a:r>
          </a:p>
          <a:p>
            <a:pPr algn="ctr">
              <a:defRPr/>
            </a:pPr>
            <a:endParaRPr lang="es-ES" sz="1050" b="1" dirty="0"/>
          </a:p>
          <a:p>
            <a:pPr algn="ctr">
              <a:defRPr/>
            </a:pPr>
            <a:r>
              <a:rPr lang="es-ES" sz="1400" dirty="0"/>
              <a:t>6 de Junio de 2023</a:t>
            </a:r>
          </a:p>
          <a:p>
            <a:pPr algn="ctr">
              <a:defRPr/>
            </a:pPr>
            <a:endParaRPr lang="es-ES" sz="1400" dirty="0"/>
          </a:p>
          <a:p>
            <a:pPr algn="ctr">
              <a:defRPr/>
            </a:pPr>
            <a:r>
              <a:rPr lang="es-ES" sz="1400" b="1" dirty="0"/>
              <a:t>4.207 Mill €</a:t>
            </a:r>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p:txBody>
      </p:sp>
      <p:pic>
        <p:nvPicPr>
          <p:cNvPr id="10" name="Imagen 9">
            <a:extLst>
              <a:ext uri="{FF2B5EF4-FFF2-40B4-BE49-F238E27FC236}">
                <a16:creationId xmlns:a16="http://schemas.microsoft.com/office/drawing/2014/main" id="{0D07D77F-DCB3-F86F-EB66-1667B15EE82D}"/>
              </a:ext>
            </a:extLst>
          </p:cNvPr>
          <p:cNvPicPr>
            <a:picLocks noChangeAspect="1"/>
          </p:cNvPicPr>
          <p:nvPr/>
        </p:nvPicPr>
        <p:blipFill>
          <a:blip r:embed="rId2"/>
          <a:stretch>
            <a:fillRect/>
          </a:stretch>
        </p:blipFill>
        <p:spPr>
          <a:xfrm>
            <a:off x="7257146" y="5400333"/>
            <a:ext cx="798645" cy="640135"/>
          </a:xfrm>
          <a:prstGeom prst="rect">
            <a:avLst/>
          </a:prstGeom>
        </p:spPr>
      </p:pic>
      <p:sp>
        <p:nvSpPr>
          <p:cNvPr id="11" name="Pentágono 4">
            <a:extLst>
              <a:ext uri="{FF2B5EF4-FFF2-40B4-BE49-F238E27FC236}">
                <a16:creationId xmlns:a16="http://schemas.microsoft.com/office/drawing/2014/main" id="{1FFCE563-4EEB-1A0B-F0BB-9F50102E50FB}"/>
              </a:ext>
            </a:extLst>
          </p:cNvPr>
          <p:cNvSpPr/>
          <p:nvPr/>
        </p:nvSpPr>
        <p:spPr>
          <a:xfrm>
            <a:off x="4558058" y="5295640"/>
            <a:ext cx="1868488" cy="817563"/>
          </a:xfrm>
          <a:prstGeom prst="homePlate">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s-ES" sz="1050" b="1" dirty="0"/>
              <a:t>2ª REPROGRAMACIÓN DE ACTUACIONES</a:t>
            </a:r>
          </a:p>
          <a:p>
            <a:pPr algn="ctr">
              <a:defRPr/>
            </a:pPr>
            <a:r>
              <a:rPr lang="es-ES" sz="1050" dirty="0"/>
              <a:t>25 Mayo  2021 </a:t>
            </a:r>
          </a:p>
        </p:txBody>
      </p:sp>
      <p:sp>
        <p:nvSpPr>
          <p:cNvPr id="2" name="Rectángulo 1">
            <a:extLst>
              <a:ext uri="{FF2B5EF4-FFF2-40B4-BE49-F238E27FC236}">
                <a16:creationId xmlns:a16="http://schemas.microsoft.com/office/drawing/2014/main" id="{B23C95DD-CBCD-368D-2CBC-C0FCAEB6D81E}"/>
              </a:ext>
            </a:extLst>
          </p:cNvPr>
          <p:cNvSpPr>
            <a:spLocks noChangeArrowheads="1"/>
          </p:cNvSpPr>
          <p:nvPr/>
        </p:nvSpPr>
        <p:spPr bwMode="auto">
          <a:xfrm>
            <a:off x="555248" y="2055424"/>
            <a:ext cx="1113629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just"/>
            <a:endParaRPr lang="es-ES_tradnl" altLang="es-ES" sz="1500" b="1" dirty="0">
              <a:solidFill>
                <a:schemeClr val="accent2"/>
              </a:solidFill>
            </a:endParaRPr>
          </a:p>
          <a:p>
            <a:pPr algn="just">
              <a:buFont typeface="Arial" panose="020B0604020202020204" pitchFamily="34" charset="0"/>
              <a:buChar char="•"/>
            </a:pPr>
            <a:r>
              <a:rPr lang="es-ES_tradnl" altLang="es-ES" sz="1500" dirty="0"/>
              <a:t>El 9 de julio de 2024 ACUAMED suscribió con el Ministerio para la Transición Ecológica y Reto Demográfico la </a:t>
            </a:r>
            <a:r>
              <a:rPr lang="es-ES_tradnl" altLang="es-ES" sz="1500" b="1" dirty="0">
                <a:solidFill>
                  <a:schemeClr val="accent2"/>
                </a:solidFill>
              </a:rPr>
              <a:t>Adenda nº1 al SEGUNDO CONVENIO DE GESTIÓN DIRECTA, que aumenta el volumen de inversión de ACUAMED hasta 5.728 Millones de €</a:t>
            </a:r>
            <a:r>
              <a:rPr lang="es-ES_tradnl" altLang="es-ES" sz="1500" dirty="0">
                <a:solidFill>
                  <a:schemeClr val="accent2"/>
                </a:solidFill>
              </a:rPr>
              <a:t>, </a:t>
            </a:r>
            <a:r>
              <a:rPr lang="es-ES_tradnl" altLang="es-ES" sz="1500" dirty="0"/>
              <a:t>debido a la incorporación de nuevas actuaciones de la Adenda de Fondos, a la adecuación del importe de las plantas fotovoltaicas para cumplir con el objetivo de fondos (Hito 429: 35% Autoconsumo) y debido a la revisión de importes de determinadas actuaciones por el avance en la definición de los proyectos y anteproyectos.</a:t>
            </a:r>
            <a:endParaRPr lang="es-ES_tradnl" altLang="es-ES" sz="1500" b="1" dirty="0"/>
          </a:p>
        </p:txBody>
      </p:sp>
      <p:sp>
        <p:nvSpPr>
          <p:cNvPr id="6" name="CuadroTexto 5">
            <a:extLst>
              <a:ext uri="{FF2B5EF4-FFF2-40B4-BE49-F238E27FC236}">
                <a16:creationId xmlns:a16="http://schemas.microsoft.com/office/drawing/2014/main" id="{203CF154-62B9-7C53-CA1D-8030D430096F}"/>
              </a:ext>
            </a:extLst>
          </p:cNvPr>
          <p:cNvSpPr txBox="1"/>
          <p:nvPr/>
        </p:nvSpPr>
        <p:spPr>
          <a:xfrm>
            <a:off x="9076220" y="3736788"/>
            <a:ext cx="2322854" cy="256993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defRPr/>
            </a:pPr>
            <a:endParaRPr lang="es-ES" sz="1400" b="1" dirty="0"/>
          </a:p>
          <a:p>
            <a:pPr algn="ctr">
              <a:defRPr/>
            </a:pPr>
            <a:r>
              <a:rPr lang="es-ES" sz="1400" b="1" dirty="0"/>
              <a:t>ADENDA Nº1 SEGUNDO CONVENIO</a:t>
            </a:r>
          </a:p>
          <a:p>
            <a:pPr algn="ctr">
              <a:defRPr/>
            </a:pPr>
            <a:endParaRPr lang="es-ES" sz="1050" b="1" dirty="0"/>
          </a:p>
          <a:p>
            <a:pPr algn="ctr">
              <a:defRPr/>
            </a:pPr>
            <a:r>
              <a:rPr lang="es-ES" sz="1400" dirty="0"/>
              <a:t>6 de Junio de 2023</a:t>
            </a:r>
          </a:p>
          <a:p>
            <a:pPr algn="ctr">
              <a:defRPr/>
            </a:pPr>
            <a:endParaRPr lang="es-ES" sz="1400" dirty="0"/>
          </a:p>
          <a:p>
            <a:pPr algn="ctr">
              <a:defRPr/>
            </a:pPr>
            <a:r>
              <a:rPr lang="es-ES" sz="1400" b="1" dirty="0"/>
              <a:t>5.728  Mill €</a:t>
            </a:r>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a:p>
            <a:pPr algn="ctr">
              <a:defRPr/>
            </a:pPr>
            <a:endParaRPr lang="es-ES" sz="1050" b="1" dirty="0"/>
          </a:p>
        </p:txBody>
      </p:sp>
      <p:pic>
        <p:nvPicPr>
          <p:cNvPr id="13" name="Imagen 12">
            <a:extLst>
              <a:ext uri="{FF2B5EF4-FFF2-40B4-BE49-F238E27FC236}">
                <a16:creationId xmlns:a16="http://schemas.microsoft.com/office/drawing/2014/main" id="{0EB36A32-BB15-65FC-5942-F4A96D0D9482}"/>
              </a:ext>
            </a:extLst>
          </p:cNvPr>
          <p:cNvPicPr>
            <a:picLocks noChangeAspect="1"/>
          </p:cNvPicPr>
          <p:nvPr/>
        </p:nvPicPr>
        <p:blipFill>
          <a:blip r:embed="rId2"/>
          <a:stretch>
            <a:fillRect/>
          </a:stretch>
        </p:blipFill>
        <p:spPr>
          <a:xfrm>
            <a:off x="9838324" y="5400333"/>
            <a:ext cx="798645" cy="640135"/>
          </a:xfrm>
          <a:prstGeom prst="rect">
            <a:avLst/>
          </a:prstGeom>
        </p:spPr>
      </p:pic>
    </p:spTree>
    <p:extLst>
      <p:ext uri="{BB962C8B-B14F-4D97-AF65-F5344CB8AC3E}">
        <p14:creationId xmlns:p14="http://schemas.microsoft.com/office/powerpoint/2010/main" val="311242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71F467DA-C4B0-420F-948F-5A25F36A237F}"/>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Título 40">
            <a:extLst>
              <a:ext uri="{FF2B5EF4-FFF2-40B4-BE49-F238E27FC236}">
                <a16:creationId xmlns:a16="http://schemas.microsoft.com/office/drawing/2014/main" id="{5019D3E1-F4DB-43F6-A0FB-B5A7B5E6BE60}"/>
              </a:ext>
            </a:extLst>
          </p:cNvPr>
          <p:cNvSpPr txBox="1">
            <a:spLocks/>
          </p:cNvSpPr>
          <p:nvPr/>
        </p:nvSpPr>
        <p:spPr bwMode="auto">
          <a:xfrm>
            <a:off x="522058" y="877966"/>
            <a:ext cx="1113629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1. Introducción</a:t>
            </a:r>
          </a:p>
        </p:txBody>
      </p:sp>
      <p:cxnSp>
        <p:nvCxnSpPr>
          <p:cNvPr id="38" name="Conector recto 37">
            <a:extLst>
              <a:ext uri="{FF2B5EF4-FFF2-40B4-BE49-F238E27FC236}">
                <a16:creationId xmlns:a16="http://schemas.microsoft.com/office/drawing/2014/main" id="{AB4F81A5-C427-4FB8-8F73-54E7E7E68A5E}"/>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353D168C-DFEF-57D3-3D26-8EE0B0FDC6EA}"/>
              </a:ext>
            </a:extLst>
          </p:cNvPr>
          <p:cNvSpPr>
            <a:spLocks noChangeArrowheads="1"/>
          </p:cNvSpPr>
          <p:nvPr/>
        </p:nvSpPr>
        <p:spPr bwMode="auto">
          <a:xfrm>
            <a:off x="561067" y="1274318"/>
            <a:ext cx="1113629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just"/>
            <a:endParaRPr lang="es-ES_tradnl" altLang="es-ES" sz="1500" b="1" dirty="0">
              <a:solidFill>
                <a:schemeClr val="accent2"/>
              </a:solidFill>
            </a:endParaRPr>
          </a:p>
          <a:p>
            <a:pPr algn="just">
              <a:buFont typeface="Arial" panose="020B0604020202020204" pitchFamily="34" charset="0"/>
              <a:buChar char="•"/>
            </a:pPr>
            <a:r>
              <a:rPr lang="es-ES_tradnl" altLang="es-ES" sz="1500" dirty="0"/>
              <a:t>Los nuevos proyectos que configuran el plan de inversión de Acuamed (Adenda Nº1 del CGD) responden a los siguientes objetivos:</a:t>
            </a:r>
          </a:p>
          <a:p>
            <a:pPr algn="just">
              <a:buFont typeface="Arial" panose="020B0604020202020204" pitchFamily="34" charset="0"/>
              <a:buChar char="•"/>
            </a:pPr>
            <a:endParaRPr lang="es-ES_tradnl" altLang="es-ES" sz="1500" dirty="0"/>
          </a:p>
          <a:p>
            <a:pPr lvl="1" algn="just">
              <a:buFont typeface="Arial" panose="020B0604020202020204" pitchFamily="34" charset="0"/>
              <a:buChar char="•"/>
            </a:pPr>
            <a:endParaRPr lang="es-ES_tradnl" altLang="es-ES" sz="1500" dirty="0"/>
          </a:p>
          <a:p>
            <a:pPr marL="457200" lvl="1" indent="0" algn="just"/>
            <a:r>
              <a:rPr lang="es-ES_tradnl" altLang="es-ES" sz="1500" dirty="0"/>
              <a:t> </a:t>
            </a:r>
          </a:p>
        </p:txBody>
      </p:sp>
      <p:pic>
        <p:nvPicPr>
          <p:cNvPr id="5" name="Imagen 4">
            <a:extLst>
              <a:ext uri="{FF2B5EF4-FFF2-40B4-BE49-F238E27FC236}">
                <a16:creationId xmlns:a16="http://schemas.microsoft.com/office/drawing/2014/main" id="{DD131273-A480-DF87-AE1B-83F03B65F09C}"/>
              </a:ext>
            </a:extLst>
          </p:cNvPr>
          <p:cNvPicPr>
            <a:picLocks noChangeAspect="1"/>
          </p:cNvPicPr>
          <p:nvPr/>
        </p:nvPicPr>
        <p:blipFill>
          <a:blip r:embed="rId3"/>
          <a:stretch>
            <a:fillRect/>
          </a:stretch>
        </p:blipFill>
        <p:spPr>
          <a:xfrm>
            <a:off x="1313234" y="2123336"/>
            <a:ext cx="9883537" cy="2879386"/>
          </a:xfrm>
          <a:prstGeom prst="rect">
            <a:avLst/>
          </a:prstGeom>
        </p:spPr>
      </p:pic>
      <p:sp>
        <p:nvSpPr>
          <p:cNvPr id="3" name="Marcador de contenido 41">
            <a:extLst>
              <a:ext uri="{FF2B5EF4-FFF2-40B4-BE49-F238E27FC236}">
                <a16:creationId xmlns:a16="http://schemas.microsoft.com/office/drawing/2014/main" id="{4F4AE487-9FD3-772D-07E2-6EC4B5513282}"/>
              </a:ext>
            </a:extLst>
          </p:cNvPr>
          <p:cNvSpPr txBox="1">
            <a:spLocks/>
          </p:cNvSpPr>
          <p:nvPr/>
        </p:nvSpPr>
        <p:spPr>
          <a:xfrm>
            <a:off x="600075" y="5208756"/>
            <a:ext cx="11356797" cy="1318262"/>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a:lstStyle>
            <a:lvl1pPr defTabSz="457200">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45720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marL="285750" indent="-285750">
              <a:buFont typeface="Wingdings" panose="05000000000000000000" pitchFamily="2" charset="2"/>
              <a:buChar char="Ø"/>
            </a:pPr>
            <a:r>
              <a:rPr lang="es-ES" sz="1600" dirty="0"/>
              <a:t>El plan de inversión de Acuamed: incluye la ampliación de sus principales plantas desaladoras, lo que permitirá aumentar la capacidad de producción actual instalada </a:t>
            </a:r>
            <a:r>
              <a:rPr lang="es-ES" sz="1600" b="1" dirty="0"/>
              <a:t>(385 hm3/año</a:t>
            </a:r>
            <a:r>
              <a:rPr lang="es-ES" sz="1600" dirty="0"/>
              <a:t>) en </a:t>
            </a:r>
            <a:r>
              <a:rPr lang="es-ES" sz="1600" b="1" dirty="0"/>
              <a:t>109 hm3/año</a:t>
            </a:r>
          </a:p>
          <a:p>
            <a:pPr marL="285750" indent="-285750">
              <a:buFont typeface="Wingdings" panose="05000000000000000000" pitchFamily="2" charset="2"/>
              <a:buChar char="Ø"/>
            </a:pPr>
            <a:r>
              <a:rPr lang="es-ES" sz="1600" dirty="0"/>
              <a:t>También se contemplan 4 nuevas desaladoras</a:t>
            </a:r>
            <a:r>
              <a:rPr lang="es-ES" sz="1600" b="1" dirty="0"/>
              <a:t>: Tordera II, Foix, Axarquía y Bajo Almanzora II</a:t>
            </a:r>
            <a:r>
              <a:rPr lang="es-ES" sz="1600" dirty="0"/>
              <a:t> con una capacidad de producción conjunta de </a:t>
            </a:r>
            <a:r>
              <a:rPr lang="es-ES" sz="1600" b="1" dirty="0"/>
              <a:t>135 hm3/año</a:t>
            </a:r>
          </a:p>
        </p:txBody>
      </p:sp>
    </p:spTree>
    <p:extLst>
      <p:ext uri="{BB962C8B-B14F-4D97-AF65-F5344CB8AC3E}">
        <p14:creationId xmlns:p14="http://schemas.microsoft.com/office/powerpoint/2010/main" val="297158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2886A-9CAE-D02C-B369-ADC8A05176AF}"/>
            </a:ext>
          </a:extLst>
        </p:cNvPr>
        <p:cNvGrpSpPr/>
        <p:nvPr/>
      </p:nvGrpSpPr>
      <p:grpSpPr>
        <a:xfrm>
          <a:off x="0" y="0"/>
          <a:ext cx="0" cy="0"/>
          <a:chOff x="0" y="0"/>
          <a:chExt cx="0" cy="0"/>
        </a:xfrm>
      </p:grpSpPr>
      <p:sp>
        <p:nvSpPr>
          <p:cNvPr id="33" name="Rectángulo 32">
            <a:extLst>
              <a:ext uri="{FF2B5EF4-FFF2-40B4-BE49-F238E27FC236}">
                <a16:creationId xmlns:a16="http://schemas.microsoft.com/office/drawing/2014/main" id="{A730B63E-E5F6-9875-A130-FA71C9B68DB2}"/>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Título 40">
            <a:extLst>
              <a:ext uri="{FF2B5EF4-FFF2-40B4-BE49-F238E27FC236}">
                <a16:creationId xmlns:a16="http://schemas.microsoft.com/office/drawing/2014/main" id="{AC784B17-8352-07EC-7C98-33A183F11EAE}"/>
              </a:ext>
            </a:extLst>
          </p:cNvPr>
          <p:cNvSpPr txBox="1">
            <a:spLocks/>
          </p:cNvSpPr>
          <p:nvPr/>
        </p:nvSpPr>
        <p:spPr bwMode="auto">
          <a:xfrm>
            <a:off x="522058" y="877966"/>
            <a:ext cx="1113629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1. Introducción</a:t>
            </a:r>
          </a:p>
        </p:txBody>
      </p:sp>
      <p:cxnSp>
        <p:nvCxnSpPr>
          <p:cNvPr id="38" name="Conector recto 37">
            <a:extLst>
              <a:ext uri="{FF2B5EF4-FFF2-40B4-BE49-F238E27FC236}">
                <a16:creationId xmlns:a16="http://schemas.microsoft.com/office/drawing/2014/main" id="{C649D85F-14AC-4C72-87DF-01A2F930D458}"/>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39E382E7-1128-4B62-D7DA-89F47DEED29F}"/>
              </a:ext>
            </a:extLst>
          </p:cNvPr>
          <p:cNvPicPr>
            <a:picLocks noChangeAspect="1"/>
          </p:cNvPicPr>
          <p:nvPr/>
        </p:nvPicPr>
        <p:blipFill>
          <a:blip r:embed="rId3"/>
          <a:srcRect l="19467" t="27855" r="28086" b="23747"/>
          <a:stretch/>
        </p:blipFill>
        <p:spPr>
          <a:xfrm>
            <a:off x="2516229" y="2113065"/>
            <a:ext cx="6394308" cy="3319043"/>
          </a:xfrm>
          <a:prstGeom prst="rect">
            <a:avLst/>
          </a:prstGeom>
        </p:spPr>
      </p:pic>
      <p:sp>
        <p:nvSpPr>
          <p:cNvPr id="8" name="Bocadillo: rectángulo 7">
            <a:extLst>
              <a:ext uri="{FF2B5EF4-FFF2-40B4-BE49-F238E27FC236}">
                <a16:creationId xmlns:a16="http://schemas.microsoft.com/office/drawing/2014/main" id="{DADE9430-039D-39B4-EF3A-79D472DC7C9D}"/>
              </a:ext>
            </a:extLst>
          </p:cNvPr>
          <p:cNvSpPr/>
          <p:nvPr/>
        </p:nvSpPr>
        <p:spPr>
          <a:xfrm>
            <a:off x="690664" y="4780353"/>
            <a:ext cx="2992876" cy="651755"/>
          </a:xfrm>
          <a:prstGeom prst="wedgeRectCallout">
            <a:avLst>
              <a:gd name="adj1" fmla="val 23152"/>
              <a:gd name="adj2" fmla="val -163080"/>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9" descr="Imagen que contiene Logotipo&#10;&#10;El contenido generado por IA puede ser incorrecto.">
            <a:extLst>
              <a:ext uri="{FF2B5EF4-FFF2-40B4-BE49-F238E27FC236}">
                <a16:creationId xmlns:a16="http://schemas.microsoft.com/office/drawing/2014/main" id="{8EAAA3AA-B45C-3203-00F7-DB36242F6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66" y="4822336"/>
            <a:ext cx="567787" cy="567787"/>
          </a:xfrm>
          <a:prstGeom prst="rect">
            <a:avLst/>
          </a:prstGeom>
        </p:spPr>
      </p:pic>
      <p:sp>
        <p:nvSpPr>
          <p:cNvPr id="11" name="Bocadillo: rectángulo 10">
            <a:extLst>
              <a:ext uri="{FF2B5EF4-FFF2-40B4-BE49-F238E27FC236}">
                <a16:creationId xmlns:a16="http://schemas.microsoft.com/office/drawing/2014/main" id="{EA390BDD-E80E-3F83-7117-F850AE8D3E3E}"/>
              </a:ext>
            </a:extLst>
          </p:cNvPr>
          <p:cNvSpPr/>
          <p:nvPr/>
        </p:nvSpPr>
        <p:spPr>
          <a:xfrm>
            <a:off x="4059641" y="5377188"/>
            <a:ext cx="2992876" cy="589911"/>
          </a:xfrm>
          <a:prstGeom prst="wedgeRectCallout">
            <a:avLst>
              <a:gd name="adj1" fmla="val 56899"/>
              <a:gd name="adj2" fmla="val -148326"/>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Imagen 12" descr="Imagen que contiene Texto&#10;&#10;El contenido generado por IA puede ser incorrecto.">
            <a:extLst>
              <a:ext uri="{FF2B5EF4-FFF2-40B4-BE49-F238E27FC236}">
                <a16:creationId xmlns:a16="http://schemas.microsoft.com/office/drawing/2014/main" id="{7A2E4EA3-51BC-35F9-5E1A-B0533BA86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326" y="5377188"/>
            <a:ext cx="615780" cy="615780"/>
          </a:xfrm>
          <a:prstGeom prst="rect">
            <a:avLst/>
          </a:prstGeom>
        </p:spPr>
      </p:pic>
      <p:sp>
        <p:nvSpPr>
          <p:cNvPr id="14" name="Bocadillo: rectángulo 13">
            <a:extLst>
              <a:ext uri="{FF2B5EF4-FFF2-40B4-BE49-F238E27FC236}">
                <a16:creationId xmlns:a16="http://schemas.microsoft.com/office/drawing/2014/main" id="{E7315B1B-163C-4218-B4C4-FE52D26D436C}"/>
              </a:ext>
            </a:extLst>
          </p:cNvPr>
          <p:cNvSpPr/>
          <p:nvPr/>
        </p:nvSpPr>
        <p:spPr>
          <a:xfrm>
            <a:off x="8581246" y="5390123"/>
            <a:ext cx="3155126" cy="968809"/>
          </a:xfrm>
          <a:prstGeom prst="wedgeRectCallout">
            <a:avLst>
              <a:gd name="adj1" fmla="val -50416"/>
              <a:gd name="adj2" fmla="val -135662"/>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Imagen 15" descr="Logotipo&#10;&#10;El contenido generado por IA puede ser incorrecto.">
            <a:extLst>
              <a:ext uri="{FF2B5EF4-FFF2-40B4-BE49-F238E27FC236}">
                <a16:creationId xmlns:a16="http://schemas.microsoft.com/office/drawing/2014/main" id="{E37D02C5-B791-6803-D207-E0F7CA7B6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4544" y="5354608"/>
            <a:ext cx="722784" cy="722784"/>
          </a:xfrm>
          <a:prstGeom prst="rect">
            <a:avLst/>
          </a:prstGeom>
        </p:spPr>
      </p:pic>
      <p:sp>
        <p:nvSpPr>
          <p:cNvPr id="17" name="Bocadillo: rectángulo 16">
            <a:extLst>
              <a:ext uri="{FF2B5EF4-FFF2-40B4-BE49-F238E27FC236}">
                <a16:creationId xmlns:a16="http://schemas.microsoft.com/office/drawing/2014/main" id="{F428D90E-F526-34C3-B838-1B11B5ECFDE0}"/>
              </a:ext>
            </a:extLst>
          </p:cNvPr>
          <p:cNvSpPr/>
          <p:nvPr/>
        </p:nvSpPr>
        <p:spPr>
          <a:xfrm>
            <a:off x="8581246" y="2589337"/>
            <a:ext cx="2321868" cy="587243"/>
          </a:xfrm>
          <a:prstGeom prst="wedgeRectCallout">
            <a:avLst>
              <a:gd name="adj1" fmla="val -129128"/>
              <a:gd name="adj2" fmla="val 182608"/>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Imagen 18" descr="Imagen que contiene Icono&#10;&#10;El contenido generado por IA puede ser incorrecto.">
            <a:extLst>
              <a:ext uri="{FF2B5EF4-FFF2-40B4-BE49-F238E27FC236}">
                <a16:creationId xmlns:a16="http://schemas.microsoft.com/office/drawing/2014/main" id="{3A4628D9-681D-F8D1-D6D5-795B5EEBA0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687" y="2627725"/>
            <a:ext cx="587242" cy="587242"/>
          </a:xfrm>
          <a:prstGeom prst="rect">
            <a:avLst/>
          </a:prstGeom>
        </p:spPr>
      </p:pic>
      <p:sp>
        <p:nvSpPr>
          <p:cNvPr id="2" name="Marcador de contenido 41">
            <a:extLst>
              <a:ext uri="{FF2B5EF4-FFF2-40B4-BE49-F238E27FC236}">
                <a16:creationId xmlns:a16="http://schemas.microsoft.com/office/drawing/2014/main" id="{E4539180-CA62-CB3F-C57E-E8881132C533}"/>
              </a:ext>
            </a:extLst>
          </p:cNvPr>
          <p:cNvSpPr txBox="1">
            <a:spLocks/>
          </p:cNvSpPr>
          <p:nvPr/>
        </p:nvSpPr>
        <p:spPr>
          <a:xfrm>
            <a:off x="489824" y="1511463"/>
            <a:ext cx="11356797" cy="383255"/>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a:lstStyle>
            <a:lvl1pPr defTabSz="457200">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45720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marL="285750" indent="-285750">
              <a:buFont typeface="Wingdings" panose="05000000000000000000" pitchFamily="2" charset="2"/>
              <a:buChar char="Ø"/>
            </a:pPr>
            <a:r>
              <a:rPr lang="es-ES" altLang="es-ES" sz="1500" dirty="0">
                <a:solidFill>
                  <a:srgbClr val="272827"/>
                </a:solidFill>
              </a:rPr>
              <a:t>El desarrollo del CGD elevará la capacidad instalada de producción de agua desalada desde </a:t>
            </a:r>
            <a:r>
              <a:rPr lang="es-ES" altLang="es-ES" sz="1500" b="1" dirty="0">
                <a:solidFill>
                  <a:srgbClr val="272827"/>
                </a:solidFill>
              </a:rPr>
              <a:t>385 hm3/año </a:t>
            </a:r>
            <a:r>
              <a:rPr lang="es-ES" altLang="es-ES" sz="1500" dirty="0">
                <a:solidFill>
                  <a:srgbClr val="272827"/>
                </a:solidFill>
              </a:rPr>
              <a:t>hasta </a:t>
            </a:r>
            <a:r>
              <a:rPr lang="es-ES" altLang="es-ES" sz="1500" b="1" dirty="0">
                <a:solidFill>
                  <a:srgbClr val="272827"/>
                </a:solidFill>
              </a:rPr>
              <a:t>630 hm3/año</a:t>
            </a:r>
            <a:r>
              <a:rPr lang="es-ES" altLang="es-ES" sz="1400" dirty="0">
                <a:solidFill>
                  <a:srgbClr val="272827"/>
                </a:solidFill>
              </a:rPr>
              <a:t>.</a:t>
            </a:r>
            <a:endParaRPr lang="es-ES" altLang="es-ES" sz="1400" dirty="0">
              <a:solidFill>
                <a:srgbClr val="008ABD"/>
              </a:solidFill>
            </a:endParaRPr>
          </a:p>
        </p:txBody>
      </p:sp>
      <p:sp>
        <p:nvSpPr>
          <p:cNvPr id="5" name="Rectangle 1">
            <a:extLst>
              <a:ext uri="{FF2B5EF4-FFF2-40B4-BE49-F238E27FC236}">
                <a16:creationId xmlns:a16="http://schemas.microsoft.com/office/drawing/2014/main" id="{BF53A240-1ACA-5F01-B9E8-575361144609}"/>
              </a:ext>
            </a:extLst>
          </p:cNvPr>
          <p:cNvSpPr>
            <a:spLocks noChangeArrowheads="1"/>
          </p:cNvSpPr>
          <p:nvPr/>
        </p:nvSpPr>
        <p:spPr bwMode="auto">
          <a:xfrm>
            <a:off x="1600613" y="9584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100" b="0" i="0" u="none" strike="noStrike" cap="none" normalizeH="0" baseline="0" dirty="0">
                <a:ln>
                  <a:noFill/>
                </a:ln>
                <a:solidFill>
                  <a:srgbClr val="1F497D"/>
                </a:solidFill>
                <a:effectLst/>
                <a:latin typeface="Calibri" panose="020F0502020204030204" pitchFamily="34" charset="0"/>
                <a:cs typeface="Calibri" panose="020F0502020204030204" pitchFamily="34" charset="0"/>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7" name="CuadroTexto 6">
            <a:extLst>
              <a:ext uri="{FF2B5EF4-FFF2-40B4-BE49-F238E27FC236}">
                <a16:creationId xmlns:a16="http://schemas.microsoft.com/office/drawing/2014/main" id="{89159FDC-F50E-9426-34D8-E4A5AE732073}"/>
              </a:ext>
            </a:extLst>
          </p:cNvPr>
          <p:cNvSpPr txBox="1"/>
          <p:nvPr/>
        </p:nvSpPr>
        <p:spPr>
          <a:xfrm>
            <a:off x="1380654" y="4884872"/>
            <a:ext cx="2503263" cy="461665"/>
          </a:xfrm>
          <a:prstGeom prst="rect">
            <a:avLst/>
          </a:prstGeom>
          <a:noFill/>
        </p:spPr>
        <p:txBody>
          <a:bodyPr wrap="square" rtlCol="0">
            <a:spAutoFit/>
          </a:bodyPr>
          <a:lstStyle/>
          <a:p>
            <a:r>
              <a:rPr lang="es-ES" sz="1200" dirty="0"/>
              <a:t>Office National de I’Électricité el de I’Eau (ONEE): </a:t>
            </a:r>
            <a:r>
              <a:rPr lang="es-ES" sz="1200" b="1" dirty="0"/>
              <a:t>150 hm3 </a:t>
            </a:r>
          </a:p>
        </p:txBody>
      </p:sp>
      <p:sp>
        <p:nvSpPr>
          <p:cNvPr id="9" name="CuadroTexto 8">
            <a:extLst>
              <a:ext uri="{FF2B5EF4-FFF2-40B4-BE49-F238E27FC236}">
                <a16:creationId xmlns:a16="http://schemas.microsoft.com/office/drawing/2014/main" id="{74411B5C-225B-FDC6-2994-BF52FC18EEFB}"/>
              </a:ext>
            </a:extLst>
          </p:cNvPr>
          <p:cNvSpPr txBox="1"/>
          <p:nvPr/>
        </p:nvSpPr>
        <p:spPr>
          <a:xfrm>
            <a:off x="4795067" y="5461847"/>
            <a:ext cx="2321868" cy="461665"/>
          </a:xfrm>
          <a:prstGeom prst="rect">
            <a:avLst/>
          </a:prstGeom>
          <a:noFill/>
        </p:spPr>
        <p:txBody>
          <a:bodyPr wrap="square" rtlCol="0">
            <a:spAutoFit/>
          </a:bodyPr>
          <a:lstStyle/>
          <a:p>
            <a:r>
              <a:rPr lang="es-ES" sz="1200" dirty="0"/>
              <a:t>Saudi Water Authority (SWA):                                 </a:t>
            </a:r>
            <a:r>
              <a:rPr lang="es-ES" sz="1200" b="1" dirty="0"/>
              <a:t>2.555 hm3 </a:t>
            </a:r>
          </a:p>
        </p:txBody>
      </p:sp>
      <p:sp>
        <p:nvSpPr>
          <p:cNvPr id="12" name="CuadroTexto 11">
            <a:extLst>
              <a:ext uri="{FF2B5EF4-FFF2-40B4-BE49-F238E27FC236}">
                <a16:creationId xmlns:a16="http://schemas.microsoft.com/office/drawing/2014/main" id="{047BFFC6-8438-8A06-47D3-21062BEFE085}"/>
              </a:ext>
            </a:extLst>
          </p:cNvPr>
          <p:cNvSpPr txBox="1"/>
          <p:nvPr/>
        </p:nvSpPr>
        <p:spPr>
          <a:xfrm>
            <a:off x="9336486" y="5507747"/>
            <a:ext cx="2321868" cy="830997"/>
          </a:xfrm>
          <a:prstGeom prst="rect">
            <a:avLst/>
          </a:prstGeom>
          <a:noFill/>
        </p:spPr>
        <p:txBody>
          <a:bodyPr wrap="square" rtlCol="0">
            <a:spAutoFit/>
          </a:bodyPr>
          <a:lstStyle/>
          <a:p>
            <a:r>
              <a:rPr lang="es-ES" sz="1200" dirty="0"/>
              <a:t>Emirates Water and Electricy Company (EWEC) </a:t>
            </a:r>
            <a:r>
              <a:rPr lang="es-ES" sz="1200" b="1" dirty="0"/>
              <a:t>1.100 hm3</a:t>
            </a:r>
          </a:p>
          <a:p>
            <a:r>
              <a:rPr lang="es-ES" sz="1200" dirty="0"/>
              <a:t>Dubai Electricity and Water Authority (DEWA):    </a:t>
            </a:r>
            <a:r>
              <a:rPr lang="es-ES" sz="1200" b="1" dirty="0"/>
              <a:t>814 hm3</a:t>
            </a:r>
          </a:p>
        </p:txBody>
      </p:sp>
      <p:sp>
        <p:nvSpPr>
          <p:cNvPr id="15" name="CuadroTexto 14">
            <a:extLst>
              <a:ext uri="{FF2B5EF4-FFF2-40B4-BE49-F238E27FC236}">
                <a16:creationId xmlns:a16="http://schemas.microsoft.com/office/drawing/2014/main" id="{C99DBDCF-AF39-9311-2AB4-367FD8AC3403}"/>
              </a:ext>
            </a:extLst>
          </p:cNvPr>
          <p:cNvSpPr txBox="1"/>
          <p:nvPr/>
        </p:nvSpPr>
        <p:spPr>
          <a:xfrm>
            <a:off x="9336486" y="2689365"/>
            <a:ext cx="2321868" cy="276999"/>
          </a:xfrm>
          <a:prstGeom prst="rect">
            <a:avLst/>
          </a:prstGeom>
          <a:noFill/>
        </p:spPr>
        <p:txBody>
          <a:bodyPr wrap="square" rtlCol="0">
            <a:spAutoFit/>
          </a:bodyPr>
          <a:lstStyle/>
          <a:p>
            <a:r>
              <a:rPr lang="es-ES" sz="1200" dirty="0"/>
              <a:t>Mekorot:  </a:t>
            </a:r>
            <a:r>
              <a:rPr lang="es-ES" sz="1200" b="1" dirty="0"/>
              <a:t>600 hm3</a:t>
            </a:r>
          </a:p>
        </p:txBody>
      </p:sp>
      <p:sp>
        <p:nvSpPr>
          <p:cNvPr id="18" name="CuadroTexto 17">
            <a:extLst>
              <a:ext uri="{FF2B5EF4-FFF2-40B4-BE49-F238E27FC236}">
                <a16:creationId xmlns:a16="http://schemas.microsoft.com/office/drawing/2014/main" id="{17DCF0DC-1C5D-4604-3DC7-53EFD95ACB3F}"/>
              </a:ext>
            </a:extLst>
          </p:cNvPr>
          <p:cNvSpPr txBox="1"/>
          <p:nvPr/>
        </p:nvSpPr>
        <p:spPr>
          <a:xfrm>
            <a:off x="2516229" y="6126727"/>
            <a:ext cx="8692001" cy="276999"/>
          </a:xfrm>
          <a:prstGeom prst="rect">
            <a:avLst/>
          </a:prstGeom>
          <a:noFill/>
        </p:spPr>
        <p:txBody>
          <a:bodyPr wrap="square" rtlCol="0">
            <a:spAutoFit/>
          </a:bodyPr>
          <a:lstStyle/>
          <a:p>
            <a:r>
              <a:rPr lang="es-ES" sz="1200" i="1" dirty="0"/>
              <a:t>Nota: Las cifras en hm3 refieren las producciones anuales en 2023</a:t>
            </a:r>
          </a:p>
        </p:txBody>
      </p:sp>
    </p:spTree>
    <p:extLst>
      <p:ext uri="{BB962C8B-B14F-4D97-AF65-F5344CB8AC3E}">
        <p14:creationId xmlns:p14="http://schemas.microsoft.com/office/powerpoint/2010/main" val="43531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ágono 16">
            <a:extLst>
              <a:ext uri="{FF2B5EF4-FFF2-40B4-BE49-F238E27FC236}">
                <a16:creationId xmlns:a16="http://schemas.microsoft.com/office/drawing/2014/main" id="{53171438-CB25-1B64-A6AE-A840945D553A}"/>
              </a:ext>
            </a:extLst>
          </p:cNvPr>
          <p:cNvSpPr/>
          <p:nvPr/>
        </p:nvSpPr>
        <p:spPr>
          <a:xfrm>
            <a:off x="600074" y="2982609"/>
            <a:ext cx="6639711" cy="706437"/>
          </a:xfrm>
          <a:prstGeom prst="homePlate">
            <a:avLst>
              <a:gd name="adj" fmla="val 50000"/>
            </a:avLst>
          </a:prstGeom>
          <a:solidFill>
            <a:schemeClr val="accent6"/>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2000" b="1" dirty="0">
              <a:solidFill>
                <a:schemeClr val="tx1"/>
              </a:solidFill>
            </a:endParaRPr>
          </a:p>
        </p:txBody>
      </p:sp>
      <p:sp>
        <p:nvSpPr>
          <p:cNvPr id="11269" name="1 Marcador de número de diapositiva">
            <a:extLst>
              <a:ext uri="{FF2B5EF4-FFF2-40B4-BE49-F238E27FC236}">
                <a16:creationId xmlns:a16="http://schemas.microsoft.com/office/drawing/2014/main" id="{CA79342E-8C7E-482F-B1E3-B6C5407BC314}"/>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4592B49A-C41D-4D53-9CBC-1DD78278271E}" type="slidenum">
              <a:rPr lang="es-ES" altLang="es-ES" sz="1200"/>
              <a:pPr>
                <a:spcBef>
                  <a:spcPct val="0"/>
                </a:spcBef>
                <a:buFontTx/>
                <a:buNone/>
              </a:pPr>
              <a:t>7</a:t>
            </a:fld>
            <a:endParaRPr lang="es-ES" altLang="es-ES" sz="1200" dirty="0"/>
          </a:p>
        </p:txBody>
      </p:sp>
      <p:sp>
        <p:nvSpPr>
          <p:cNvPr id="2" name="Rectángulo 1">
            <a:extLst>
              <a:ext uri="{FF2B5EF4-FFF2-40B4-BE49-F238E27FC236}">
                <a16:creationId xmlns:a16="http://schemas.microsoft.com/office/drawing/2014/main" id="{F8E5BCC8-F681-4DC2-A62B-1C96CA4DBAAB}"/>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a:extLst>
              <a:ext uri="{FF2B5EF4-FFF2-40B4-BE49-F238E27FC236}">
                <a16:creationId xmlns:a16="http://schemas.microsoft.com/office/drawing/2014/main" id="{17EC35D1-5445-4D91-9F81-3C9D8F93DA33}"/>
              </a:ext>
            </a:extLst>
          </p:cNvPr>
          <p:cNvSpPr/>
          <p:nvPr/>
        </p:nvSpPr>
        <p:spPr>
          <a:xfrm>
            <a:off x="600075" y="2947988"/>
            <a:ext cx="7932738" cy="7270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Desalación para agricultura</a:t>
            </a:r>
          </a:p>
        </p:txBody>
      </p:sp>
      <p:sp>
        <p:nvSpPr>
          <p:cNvPr id="9" name="Rectángulo 8">
            <a:extLst>
              <a:ext uri="{FF2B5EF4-FFF2-40B4-BE49-F238E27FC236}">
                <a16:creationId xmlns:a16="http://schemas.microsoft.com/office/drawing/2014/main" id="{97F01E25-26CB-48E9-829C-1A7743FC2131}"/>
              </a:ext>
            </a:extLst>
          </p:cNvPr>
          <p:cNvSpPr/>
          <p:nvPr/>
        </p:nvSpPr>
        <p:spPr>
          <a:xfrm>
            <a:off x="600075" y="1949450"/>
            <a:ext cx="7932738" cy="7254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Introducción</a:t>
            </a:r>
          </a:p>
        </p:txBody>
      </p:sp>
      <p:sp>
        <p:nvSpPr>
          <p:cNvPr id="10" name="Título 40">
            <a:extLst>
              <a:ext uri="{FF2B5EF4-FFF2-40B4-BE49-F238E27FC236}">
                <a16:creationId xmlns:a16="http://schemas.microsoft.com/office/drawing/2014/main" id="{5BE59855-D337-4EB7-8DB0-87901B9E38F5}"/>
              </a:ext>
            </a:extLst>
          </p:cNvPr>
          <p:cNvSpPr txBox="1">
            <a:spLocks/>
          </p:cNvSpPr>
          <p:nvPr/>
        </p:nvSpPr>
        <p:spPr bwMode="auto">
          <a:xfrm>
            <a:off x="600075" y="1038225"/>
            <a:ext cx="43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2400" kern="1200">
                <a:solidFill>
                  <a:srgbClr val="4C4C4C"/>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00">
                <a:solidFill>
                  <a:srgbClr val="4C4C4C"/>
                </a:solidFill>
                <a:latin typeface="Arial" charset="0"/>
                <a:ea typeface="MS PGothic" panose="020B0600070205080204" pitchFamily="34" charset="-128"/>
                <a:cs typeface="Arial" charset="0"/>
              </a:defRPr>
            </a:lvl5pPr>
            <a:lvl6pPr marL="457200" algn="r" rtl="0" eaLnBrk="1" fontAlgn="base" hangingPunct="1">
              <a:spcBef>
                <a:spcPct val="0"/>
              </a:spcBef>
              <a:spcAft>
                <a:spcPct val="0"/>
              </a:spcAft>
              <a:defRPr sz="2400">
                <a:solidFill>
                  <a:srgbClr val="4C4C4C"/>
                </a:solidFill>
                <a:latin typeface="Arial" charset="0"/>
                <a:ea typeface="Arial" charset="0"/>
                <a:cs typeface="Arial" charset="0"/>
              </a:defRPr>
            </a:lvl6pPr>
            <a:lvl7pPr marL="914400" algn="r" rtl="0" eaLnBrk="1" fontAlgn="base" hangingPunct="1">
              <a:spcBef>
                <a:spcPct val="0"/>
              </a:spcBef>
              <a:spcAft>
                <a:spcPct val="0"/>
              </a:spcAft>
              <a:defRPr sz="2400">
                <a:solidFill>
                  <a:srgbClr val="4C4C4C"/>
                </a:solidFill>
                <a:latin typeface="Arial" charset="0"/>
                <a:ea typeface="Arial" charset="0"/>
                <a:cs typeface="Arial" charset="0"/>
              </a:defRPr>
            </a:lvl7pPr>
            <a:lvl8pPr marL="1371600" algn="r" rtl="0" eaLnBrk="1" fontAlgn="base" hangingPunct="1">
              <a:spcBef>
                <a:spcPct val="0"/>
              </a:spcBef>
              <a:spcAft>
                <a:spcPct val="0"/>
              </a:spcAft>
              <a:defRPr sz="2400">
                <a:solidFill>
                  <a:srgbClr val="4C4C4C"/>
                </a:solidFill>
                <a:latin typeface="Arial" charset="0"/>
                <a:ea typeface="Arial" charset="0"/>
                <a:cs typeface="Arial" charset="0"/>
              </a:defRPr>
            </a:lvl8pPr>
            <a:lvl9pPr marL="1828800" algn="r" rtl="0" eaLnBrk="1" fontAlgn="base" hangingPunct="1">
              <a:spcBef>
                <a:spcPct val="0"/>
              </a:spcBef>
              <a:spcAft>
                <a:spcPct val="0"/>
              </a:spcAft>
              <a:defRPr sz="2400">
                <a:solidFill>
                  <a:srgbClr val="4C4C4C"/>
                </a:solidFill>
                <a:latin typeface="Arial" charset="0"/>
                <a:ea typeface="Arial" charset="0"/>
                <a:cs typeface="Arial" charset="0"/>
              </a:defRPr>
            </a:lvl9pPr>
          </a:lstStyle>
          <a:p>
            <a:pPr algn="l" eaLnBrk="1" hangingPunct="1"/>
            <a:r>
              <a:rPr lang="es-ES_tradnl" altLang="es-ES" b="1" dirty="0">
                <a:latin typeface="Arial" charset="0"/>
                <a:cs typeface="Arial" charset="0"/>
              </a:rPr>
              <a:t>Contenidos</a:t>
            </a:r>
          </a:p>
        </p:txBody>
      </p:sp>
      <p:cxnSp>
        <p:nvCxnSpPr>
          <p:cNvPr id="11" name="Conector recto 10">
            <a:extLst>
              <a:ext uri="{FF2B5EF4-FFF2-40B4-BE49-F238E27FC236}">
                <a16:creationId xmlns:a16="http://schemas.microsoft.com/office/drawing/2014/main" id="{961424E5-92E7-4D9E-AD96-F86843072D8F}"/>
              </a:ext>
            </a:extLst>
          </p:cNvPr>
          <p:cNvCxnSpPr>
            <a:cxnSpLocks/>
          </p:cNvCxnSpPr>
          <p:nvPr/>
        </p:nvCxnSpPr>
        <p:spPr>
          <a:xfrm>
            <a:off x="600075" y="1498600"/>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Conector 8">
            <a:extLst>
              <a:ext uri="{FF2B5EF4-FFF2-40B4-BE49-F238E27FC236}">
                <a16:creationId xmlns:a16="http://schemas.microsoft.com/office/drawing/2014/main" id="{4840ADC2-3D82-49A9-A64F-B9F36CA52C5E}"/>
              </a:ext>
            </a:extLst>
          </p:cNvPr>
          <p:cNvSpPr/>
          <p:nvPr/>
        </p:nvSpPr>
        <p:spPr>
          <a:xfrm>
            <a:off x="687388" y="2087563"/>
            <a:ext cx="469900" cy="452437"/>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1</a:t>
            </a:r>
          </a:p>
        </p:txBody>
      </p:sp>
      <p:sp>
        <p:nvSpPr>
          <p:cNvPr id="13" name="Conector 15">
            <a:extLst>
              <a:ext uri="{FF2B5EF4-FFF2-40B4-BE49-F238E27FC236}">
                <a16:creationId xmlns:a16="http://schemas.microsoft.com/office/drawing/2014/main" id="{2ECDEA81-2E54-49E0-83CE-71EA2DA83AFC}"/>
              </a:ext>
            </a:extLst>
          </p:cNvPr>
          <p:cNvSpPr/>
          <p:nvPr/>
        </p:nvSpPr>
        <p:spPr>
          <a:xfrm>
            <a:off x="687388" y="3062288"/>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2</a:t>
            </a:r>
          </a:p>
        </p:txBody>
      </p:sp>
      <p:sp>
        <p:nvSpPr>
          <p:cNvPr id="14" name="Rectángulo 13">
            <a:extLst>
              <a:ext uri="{FF2B5EF4-FFF2-40B4-BE49-F238E27FC236}">
                <a16:creationId xmlns:a16="http://schemas.microsoft.com/office/drawing/2014/main" id="{08BB18D1-D835-4D8F-9A7C-9DA12EE19104}"/>
              </a:ext>
            </a:extLst>
          </p:cNvPr>
          <p:cNvSpPr/>
          <p:nvPr/>
        </p:nvSpPr>
        <p:spPr>
          <a:xfrm>
            <a:off x="600075" y="3975100"/>
            <a:ext cx="7932738" cy="7270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s-ES" sz="2400" dirty="0">
                <a:solidFill>
                  <a:schemeClr val="tx1"/>
                </a:solidFill>
              </a:rPr>
              <a:t>        </a:t>
            </a:r>
            <a:r>
              <a:rPr lang="es-ES" sz="2000" b="1" dirty="0">
                <a:solidFill>
                  <a:schemeClr val="tx1"/>
                </a:solidFill>
              </a:rPr>
              <a:t>Lecciones aprendidas</a:t>
            </a:r>
          </a:p>
        </p:txBody>
      </p:sp>
      <p:sp>
        <p:nvSpPr>
          <p:cNvPr id="15" name="Conector 11">
            <a:extLst>
              <a:ext uri="{FF2B5EF4-FFF2-40B4-BE49-F238E27FC236}">
                <a16:creationId xmlns:a16="http://schemas.microsoft.com/office/drawing/2014/main" id="{620AC59E-7F83-4A8A-8B5B-D19EFE36B3E2}"/>
              </a:ext>
            </a:extLst>
          </p:cNvPr>
          <p:cNvSpPr/>
          <p:nvPr/>
        </p:nvSpPr>
        <p:spPr>
          <a:xfrm>
            <a:off x="687388" y="4125913"/>
            <a:ext cx="469900" cy="454025"/>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es-ES" dirty="0"/>
              <a:t>3</a:t>
            </a:r>
          </a:p>
        </p:txBody>
      </p:sp>
    </p:spTree>
    <p:extLst>
      <p:ext uri="{BB962C8B-B14F-4D97-AF65-F5344CB8AC3E}">
        <p14:creationId xmlns:p14="http://schemas.microsoft.com/office/powerpoint/2010/main" val="62284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número de diapositiva">
            <a:extLst>
              <a:ext uri="{FF2B5EF4-FFF2-40B4-BE49-F238E27FC236}">
                <a16:creationId xmlns:a16="http://schemas.microsoft.com/office/drawing/2014/main" id="{D2103958-66FB-486D-B4EB-524F35D26451}"/>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FA7D1EAF-9EE4-479F-8165-03590372BCCE}" type="slidenum">
              <a:rPr lang="es-ES" altLang="es-ES" sz="1200"/>
              <a:pPr>
                <a:spcBef>
                  <a:spcPct val="0"/>
                </a:spcBef>
                <a:buFontTx/>
                <a:buNone/>
              </a:pPr>
              <a:t>8</a:t>
            </a:fld>
            <a:endParaRPr lang="es-ES" altLang="es-ES" sz="1200" dirty="0"/>
          </a:p>
        </p:txBody>
      </p:sp>
      <p:pic>
        <p:nvPicPr>
          <p:cNvPr id="2" name="Imagen 1">
            <a:extLst>
              <a:ext uri="{FF2B5EF4-FFF2-40B4-BE49-F238E27FC236}">
                <a16:creationId xmlns:a16="http://schemas.microsoft.com/office/drawing/2014/main" id="{D4F9083F-4C60-480F-9008-F391BBF0A9FF}"/>
              </a:ext>
            </a:extLst>
          </p:cNvPr>
          <p:cNvPicPr>
            <a:picLocks noChangeAspect="1"/>
          </p:cNvPicPr>
          <p:nvPr/>
        </p:nvPicPr>
        <p:blipFill rotWithShape="1">
          <a:blip r:embed="rId3"/>
          <a:srcRect t="6655"/>
          <a:stretch/>
        </p:blipFill>
        <p:spPr>
          <a:xfrm>
            <a:off x="920118" y="1507053"/>
            <a:ext cx="10373193" cy="5215203"/>
          </a:xfrm>
          <a:prstGeom prst="rect">
            <a:avLst/>
          </a:prstGeom>
        </p:spPr>
      </p:pic>
      <p:sp>
        <p:nvSpPr>
          <p:cNvPr id="7" name="7 Elipse">
            <a:extLst>
              <a:ext uri="{FF2B5EF4-FFF2-40B4-BE49-F238E27FC236}">
                <a16:creationId xmlns:a16="http://schemas.microsoft.com/office/drawing/2014/main" id="{DF46402F-2E58-41E7-8C4D-5B895F4039A9}"/>
              </a:ext>
            </a:extLst>
          </p:cNvPr>
          <p:cNvSpPr>
            <a:spLocks noChangeAspect="1"/>
          </p:cNvSpPr>
          <p:nvPr/>
        </p:nvSpPr>
        <p:spPr>
          <a:xfrm>
            <a:off x="3242362" y="5801865"/>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0" name="7 Elipse">
            <a:extLst>
              <a:ext uri="{FF2B5EF4-FFF2-40B4-BE49-F238E27FC236}">
                <a16:creationId xmlns:a16="http://schemas.microsoft.com/office/drawing/2014/main" id="{6B4FB57C-80A6-449D-8C58-951457203A55}"/>
              </a:ext>
            </a:extLst>
          </p:cNvPr>
          <p:cNvSpPr>
            <a:spLocks noChangeAspect="1"/>
          </p:cNvSpPr>
          <p:nvPr/>
        </p:nvSpPr>
        <p:spPr>
          <a:xfrm>
            <a:off x="4910186" y="5656443"/>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1" name="7 Elipse">
            <a:extLst>
              <a:ext uri="{FF2B5EF4-FFF2-40B4-BE49-F238E27FC236}">
                <a16:creationId xmlns:a16="http://schemas.microsoft.com/office/drawing/2014/main" id="{DD591E07-85B5-42D3-9793-8BEF86454176}"/>
              </a:ext>
            </a:extLst>
          </p:cNvPr>
          <p:cNvSpPr>
            <a:spLocks noChangeAspect="1"/>
          </p:cNvSpPr>
          <p:nvPr/>
        </p:nvSpPr>
        <p:spPr>
          <a:xfrm>
            <a:off x="3699838" y="5670694"/>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2" name="7 Elipse">
            <a:extLst>
              <a:ext uri="{FF2B5EF4-FFF2-40B4-BE49-F238E27FC236}">
                <a16:creationId xmlns:a16="http://schemas.microsoft.com/office/drawing/2014/main" id="{B9709DE7-E5C7-40DB-8FD6-1929A4719AAB}"/>
              </a:ext>
            </a:extLst>
          </p:cNvPr>
          <p:cNvSpPr>
            <a:spLocks noChangeAspect="1"/>
          </p:cNvSpPr>
          <p:nvPr/>
        </p:nvSpPr>
        <p:spPr>
          <a:xfrm>
            <a:off x="5539713" y="5547061"/>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3" name="7 Elipse">
            <a:extLst>
              <a:ext uri="{FF2B5EF4-FFF2-40B4-BE49-F238E27FC236}">
                <a16:creationId xmlns:a16="http://schemas.microsoft.com/office/drawing/2014/main" id="{087238E7-B9B0-44A7-A146-F40EE8F252E6}"/>
              </a:ext>
            </a:extLst>
          </p:cNvPr>
          <p:cNvSpPr>
            <a:spLocks noChangeAspect="1"/>
          </p:cNvSpPr>
          <p:nvPr/>
        </p:nvSpPr>
        <p:spPr>
          <a:xfrm>
            <a:off x="5692251" y="5305493"/>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4" name="7 Elipse">
            <a:extLst>
              <a:ext uri="{FF2B5EF4-FFF2-40B4-BE49-F238E27FC236}">
                <a16:creationId xmlns:a16="http://schemas.microsoft.com/office/drawing/2014/main" id="{63440D0F-D7C3-4353-BBA2-0A406E2884D2}"/>
              </a:ext>
            </a:extLst>
          </p:cNvPr>
          <p:cNvSpPr>
            <a:spLocks noChangeAspect="1"/>
          </p:cNvSpPr>
          <p:nvPr/>
        </p:nvSpPr>
        <p:spPr>
          <a:xfrm>
            <a:off x="5924432" y="5134947"/>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5" name="7 Elipse">
            <a:extLst>
              <a:ext uri="{FF2B5EF4-FFF2-40B4-BE49-F238E27FC236}">
                <a16:creationId xmlns:a16="http://schemas.microsoft.com/office/drawing/2014/main" id="{5E83A582-BA0E-498E-AD78-B5BBA335BB0C}"/>
              </a:ext>
            </a:extLst>
          </p:cNvPr>
          <p:cNvSpPr>
            <a:spLocks noChangeAspect="1"/>
          </p:cNvSpPr>
          <p:nvPr/>
        </p:nvSpPr>
        <p:spPr>
          <a:xfrm>
            <a:off x="6401075" y="4791758"/>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6" name="7 Elipse">
            <a:extLst>
              <a:ext uri="{FF2B5EF4-FFF2-40B4-BE49-F238E27FC236}">
                <a16:creationId xmlns:a16="http://schemas.microsoft.com/office/drawing/2014/main" id="{B89CF59B-65BC-47E6-BFE6-02C976C391FD}"/>
              </a:ext>
            </a:extLst>
          </p:cNvPr>
          <p:cNvSpPr>
            <a:spLocks noChangeAspect="1"/>
          </p:cNvSpPr>
          <p:nvPr/>
        </p:nvSpPr>
        <p:spPr>
          <a:xfrm>
            <a:off x="6248537" y="5045919"/>
            <a:ext cx="305076" cy="216000"/>
          </a:xfrm>
          <a:prstGeom prst="ellipse">
            <a:avLst/>
          </a:prstGeom>
          <a:gradFill>
            <a:gsLst>
              <a:gs pos="64000">
                <a:srgbClr val="2CF431"/>
              </a:gs>
              <a:gs pos="100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7" name="7 Elipse">
            <a:extLst>
              <a:ext uri="{FF2B5EF4-FFF2-40B4-BE49-F238E27FC236}">
                <a16:creationId xmlns:a16="http://schemas.microsoft.com/office/drawing/2014/main" id="{C5C60821-1953-4B7A-897C-91B3D45B0E46}"/>
              </a:ext>
            </a:extLst>
          </p:cNvPr>
          <p:cNvSpPr>
            <a:spLocks noChangeAspect="1"/>
          </p:cNvSpPr>
          <p:nvPr/>
        </p:nvSpPr>
        <p:spPr>
          <a:xfrm>
            <a:off x="6789800" y="4443999"/>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8" name="7 Elipse">
            <a:extLst>
              <a:ext uri="{FF2B5EF4-FFF2-40B4-BE49-F238E27FC236}">
                <a16:creationId xmlns:a16="http://schemas.microsoft.com/office/drawing/2014/main" id="{3D27A7D2-4192-4E70-8A77-76091730B110}"/>
              </a:ext>
            </a:extLst>
          </p:cNvPr>
          <p:cNvSpPr>
            <a:spLocks noChangeAspect="1"/>
          </p:cNvSpPr>
          <p:nvPr/>
        </p:nvSpPr>
        <p:spPr>
          <a:xfrm>
            <a:off x="6726128" y="3650965"/>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9" name="7 Elipse">
            <a:extLst>
              <a:ext uri="{FF2B5EF4-FFF2-40B4-BE49-F238E27FC236}">
                <a16:creationId xmlns:a16="http://schemas.microsoft.com/office/drawing/2014/main" id="{844AC22B-152E-4136-A870-6AB7EEF9E33D}"/>
              </a:ext>
            </a:extLst>
          </p:cNvPr>
          <p:cNvSpPr>
            <a:spLocks noChangeAspect="1"/>
          </p:cNvSpPr>
          <p:nvPr/>
        </p:nvSpPr>
        <p:spPr>
          <a:xfrm>
            <a:off x="6878666" y="3347234"/>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20" name="7 Elipse">
            <a:extLst>
              <a:ext uri="{FF2B5EF4-FFF2-40B4-BE49-F238E27FC236}">
                <a16:creationId xmlns:a16="http://schemas.microsoft.com/office/drawing/2014/main" id="{5E1BF779-8755-4D9C-A6C5-70D8CCD66378}"/>
              </a:ext>
            </a:extLst>
          </p:cNvPr>
          <p:cNvSpPr>
            <a:spLocks noChangeAspect="1"/>
          </p:cNvSpPr>
          <p:nvPr/>
        </p:nvSpPr>
        <p:spPr>
          <a:xfrm>
            <a:off x="7094876" y="3085816"/>
            <a:ext cx="305076" cy="216000"/>
          </a:xfrm>
          <a:prstGeom prst="ellipse">
            <a:avLst/>
          </a:prstGeom>
          <a:gradFill>
            <a:gsLst>
              <a:gs pos="0">
                <a:schemeClr val="accent1">
                  <a:hueOff val="0"/>
                  <a:satOff val="0"/>
                  <a:lumOff val="0"/>
                  <a:alphaOff val="0"/>
                  <a:shade val="51000"/>
                  <a:satMod val="130000"/>
                </a:schemeClr>
              </a:gs>
              <a:gs pos="16000">
                <a:schemeClr val="accent1">
                  <a:lumMod val="60000"/>
                  <a:lumOff val="40000"/>
                </a:schemeClr>
              </a:gs>
              <a:gs pos="100000">
                <a:schemeClr val="accent1">
                  <a:hueOff val="0"/>
                  <a:satOff val="0"/>
                  <a:lumOff val="0"/>
                  <a:alphaOff val="0"/>
                  <a:shade val="94000"/>
                  <a:satMod val="135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3" name="CuadroTexto 2">
            <a:extLst>
              <a:ext uri="{FF2B5EF4-FFF2-40B4-BE49-F238E27FC236}">
                <a16:creationId xmlns:a16="http://schemas.microsoft.com/office/drawing/2014/main" id="{4C21F64A-677E-48D5-9522-38F581ED4A5C}"/>
              </a:ext>
            </a:extLst>
          </p:cNvPr>
          <p:cNvSpPr txBox="1"/>
          <p:nvPr/>
        </p:nvSpPr>
        <p:spPr>
          <a:xfrm>
            <a:off x="1633928" y="5710920"/>
            <a:ext cx="1469036" cy="461665"/>
          </a:xfrm>
          <a:prstGeom prst="rect">
            <a:avLst/>
          </a:prstGeom>
          <a:noFill/>
        </p:spPr>
        <p:txBody>
          <a:bodyPr wrap="square" rtlCol="0">
            <a:spAutoFit/>
          </a:bodyPr>
          <a:lstStyle/>
          <a:p>
            <a:r>
              <a:rPr lang="es-ES" dirty="0">
                <a:solidFill>
                  <a:schemeClr val="bg1"/>
                </a:solidFill>
              </a:rPr>
              <a:t>Marbella</a:t>
            </a:r>
          </a:p>
        </p:txBody>
      </p:sp>
      <p:sp>
        <p:nvSpPr>
          <p:cNvPr id="22" name="CuadroTexto 21">
            <a:extLst>
              <a:ext uri="{FF2B5EF4-FFF2-40B4-BE49-F238E27FC236}">
                <a16:creationId xmlns:a16="http://schemas.microsoft.com/office/drawing/2014/main" id="{6C4C2D41-1206-4824-B68E-D85E6805AC4A}"/>
              </a:ext>
            </a:extLst>
          </p:cNvPr>
          <p:cNvSpPr txBox="1"/>
          <p:nvPr/>
        </p:nvSpPr>
        <p:spPr>
          <a:xfrm>
            <a:off x="2181505" y="5355272"/>
            <a:ext cx="1149756" cy="461665"/>
          </a:xfrm>
          <a:prstGeom prst="rect">
            <a:avLst/>
          </a:prstGeom>
          <a:noFill/>
        </p:spPr>
        <p:txBody>
          <a:bodyPr wrap="square" rtlCol="0">
            <a:spAutoFit/>
          </a:bodyPr>
          <a:lstStyle/>
          <a:p>
            <a:r>
              <a:rPr lang="es-ES" dirty="0">
                <a:solidFill>
                  <a:schemeClr val="bg1"/>
                </a:solidFill>
              </a:rPr>
              <a:t>Atabal</a:t>
            </a:r>
          </a:p>
        </p:txBody>
      </p:sp>
      <p:sp>
        <p:nvSpPr>
          <p:cNvPr id="23" name="CuadroTexto 22">
            <a:extLst>
              <a:ext uri="{FF2B5EF4-FFF2-40B4-BE49-F238E27FC236}">
                <a16:creationId xmlns:a16="http://schemas.microsoft.com/office/drawing/2014/main" id="{5C3DAD30-8D91-441A-9358-F8334C3F486A}"/>
              </a:ext>
            </a:extLst>
          </p:cNvPr>
          <p:cNvSpPr txBox="1"/>
          <p:nvPr/>
        </p:nvSpPr>
        <p:spPr>
          <a:xfrm>
            <a:off x="3549574" y="5994809"/>
            <a:ext cx="2723723" cy="461665"/>
          </a:xfrm>
          <a:prstGeom prst="rect">
            <a:avLst/>
          </a:prstGeom>
          <a:noFill/>
        </p:spPr>
        <p:txBody>
          <a:bodyPr wrap="square" rtlCol="0">
            <a:spAutoFit/>
          </a:bodyPr>
          <a:lstStyle/>
          <a:p>
            <a:r>
              <a:rPr lang="es-ES" dirty="0">
                <a:solidFill>
                  <a:schemeClr val="bg1"/>
                </a:solidFill>
              </a:rPr>
              <a:t>Campo de Dalías</a:t>
            </a:r>
          </a:p>
        </p:txBody>
      </p:sp>
      <p:sp>
        <p:nvSpPr>
          <p:cNvPr id="24" name="CuadroTexto 23">
            <a:extLst>
              <a:ext uri="{FF2B5EF4-FFF2-40B4-BE49-F238E27FC236}">
                <a16:creationId xmlns:a16="http://schemas.microsoft.com/office/drawing/2014/main" id="{1D7B8517-F3C4-49A6-AD5B-AA37A03938D8}"/>
              </a:ext>
            </a:extLst>
          </p:cNvPr>
          <p:cNvSpPr txBox="1"/>
          <p:nvPr/>
        </p:nvSpPr>
        <p:spPr>
          <a:xfrm>
            <a:off x="3761699" y="5195769"/>
            <a:ext cx="2374858" cy="461665"/>
          </a:xfrm>
          <a:prstGeom prst="rect">
            <a:avLst/>
          </a:prstGeom>
          <a:noFill/>
        </p:spPr>
        <p:txBody>
          <a:bodyPr wrap="square" rtlCol="0">
            <a:spAutoFit/>
          </a:bodyPr>
          <a:lstStyle/>
          <a:p>
            <a:r>
              <a:rPr lang="es-ES" dirty="0">
                <a:solidFill>
                  <a:schemeClr val="bg1"/>
                </a:solidFill>
              </a:rPr>
              <a:t>Carboneras</a:t>
            </a:r>
          </a:p>
        </p:txBody>
      </p:sp>
      <p:sp>
        <p:nvSpPr>
          <p:cNvPr id="25" name="CuadroTexto 24">
            <a:extLst>
              <a:ext uri="{FF2B5EF4-FFF2-40B4-BE49-F238E27FC236}">
                <a16:creationId xmlns:a16="http://schemas.microsoft.com/office/drawing/2014/main" id="{ECEB567B-BCA9-41AE-BCDA-9D4FB30B0AAF}"/>
              </a:ext>
            </a:extLst>
          </p:cNvPr>
          <p:cNvSpPr txBox="1"/>
          <p:nvPr/>
        </p:nvSpPr>
        <p:spPr>
          <a:xfrm>
            <a:off x="3549574" y="4717556"/>
            <a:ext cx="2374858" cy="461665"/>
          </a:xfrm>
          <a:prstGeom prst="rect">
            <a:avLst/>
          </a:prstGeom>
          <a:noFill/>
        </p:spPr>
        <p:txBody>
          <a:bodyPr wrap="square" rtlCol="0">
            <a:spAutoFit/>
          </a:bodyPr>
          <a:lstStyle/>
          <a:p>
            <a:r>
              <a:rPr lang="es-ES" dirty="0">
                <a:solidFill>
                  <a:schemeClr val="bg1">
                    <a:lumMod val="85000"/>
                  </a:schemeClr>
                </a:solidFill>
              </a:rPr>
              <a:t>Bajo Almanzora</a:t>
            </a:r>
          </a:p>
        </p:txBody>
      </p:sp>
      <p:sp>
        <p:nvSpPr>
          <p:cNvPr id="26" name="CuadroTexto 25">
            <a:extLst>
              <a:ext uri="{FF2B5EF4-FFF2-40B4-BE49-F238E27FC236}">
                <a16:creationId xmlns:a16="http://schemas.microsoft.com/office/drawing/2014/main" id="{FB4FC66A-8883-40CF-8C51-877FBD28B5B1}"/>
              </a:ext>
            </a:extLst>
          </p:cNvPr>
          <p:cNvSpPr txBox="1"/>
          <p:nvPr/>
        </p:nvSpPr>
        <p:spPr>
          <a:xfrm>
            <a:off x="6227588" y="5564746"/>
            <a:ext cx="2374858" cy="461665"/>
          </a:xfrm>
          <a:prstGeom prst="rect">
            <a:avLst/>
          </a:prstGeom>
          <a:noFill/>
        </p:spPr>
        <p:txBody>
          <a:bodyPr wrap="square" rtlCol="0">
            <a:spAutoFit/>
          </a:bodyPr>
          <a:lstStyle/>
          <a:p>
            <a:r>
              <a:rPr lang="es-ES" dirty="0">
                <a:solidFill>
                  <a:schemeClr val="bg1"/>
                </a:solidFill>
              </a:rPr>
              <a:t>Águilas</a:t>
            </a:r>
          </a:p>
        </p:txBody>
      </p:sp>
      <p:sp>
        <p:nvSpPr>
          <p:cNvPr id="27" name="CuadroTexto 26">
            <a:extLst>
              <a:ext uri="{FF2B5EF4-FFF2-40B4-BE49-F238E27FC236}">
                <a16:creationId xmlns:a16="http://schemas.microsoft.com/office/drawing/2014/main" id="{7B67D425-C514-450C-85D8-4FD7218A03FC}"/>
              </a:ext>
            </a:extLst>
          </p:cNvPr>
          <p:cNvSpPr txBox="1"/>
          <p:nvPr/>
        </p:nvSpPr>
        <p:spPr>
          <a:xfrm>
            <a:off x="6645553" y="5165447"/>
            <a:ext cx="2374858" cy="461665"/>
          </a:xfrm>
          <a:prstGeom prst="rect">
            <a:avLst/>
          </a:prstGeom>
          <a:noFill/>
        </p:spPr>
        <p:txBody>
          <a:bodyPr wrap="square" rtlCol="0">
            <a:spAutoFit/>
          </a:bodyPr>
          <a:lstStyle/>
          <a:p>
            <a:r>
              <a:rPr lang="es-ES" dirty="0">
                <a:solidFill>
                  <a:schemeClr val="bg1"/>
                </a:solidFill>
              </a:rPr>
              <a:t>Valdelentisco</a:t>
            </a:r>
          </a:p>
        </p:txBody>
      </p:sp>
      <p:sp>
        <p:nvSpPr>
          <p:cNvPr id="28" name="CuadroTexto 27">
            <a:extLst>
              <a:ext uri="{FF2B5EF4-FFF2-40B4-BE49-F238E27FC236}">
                <a16:creationId xmlns:a16="http://schemas.microsoft.com/office/drawing/2014/main" id="{E086524A-4F00-41E6-9514-FCADD67D71AA}"/>
              </a:ext>
            </a:extLst>
          </p:cNvPr>
          <p:cNvSpPr txBox="1"/>
          <p:nvPr/>
        </p:nvSpPr>
        <p:spPr>
          <a:xfrm>
            <a:off x="6971578" y="4753461"/>
            <a:ext cx="2374858" cy="461665"/>
          </a:xfrm>
          <a:prstGeom prst="rect">
            <a:avLst/>
          </a:prstGeom>
          <a:noFill/>
        </p:spPr>
        <p:txBody>
          <a:bodyPr wrap="square" rtlCol="0">
            <a:spAutoFit/>
          </a:bodyPr>
          <a:lstStyle/>
          <a:p>
            <a:r>
              <a:rPr lang="es-ES" dirty="0">
                <a:solidFill>
                  <a:schemeClr val="bg1"/>
                </a:solidFill>
              </a:rPr>
              <a:t>Torrevieja</a:t>
            </a:r>
          </a:p>
        </p:txBody>
      </p:sp>
      <p:sp>
        <p:nvSpPr>
          <p:cNvPr id="29" name="CuadroTexto 28">
            <a:extLst>
              <a:ext uri="{FF2B5EF4-FFF2-40B4-BE49-F238E27FC236}">
                <a16:creationId xmlns:a16="http://schemas.microsoft.com/office/drawing/2014/main" id="{0172BE5C-3739-447D-BA34-D9C3B80CEB43}"/>
              </a:ext>
            </a:extLst>
          </p:cNvPr>
          <p:cNvSpPr txBox="1"/>
          <p:nvPr/>
        </p:nvSpPr>
        <p:spPr>
          <a:xfrm>
            <a:off x="5182226" y="4176427"/>
            <a:ext cx="1848978" cy="461665"/>
          </a:xfrm>
          <a:prstGeom prst="rect">
            <a:avLst/>
          </a:prstGeom>
          <a:noFill/>
        </p:spPr>
        <p:txBody>
          <a:bodyPr wrap="square" rtlCol="0">
            <a:spAutoFit/>
          </a:bodyPr>
          <a:lstStyle/>
          <a:p>
            <a:r>
              <a:rPr lang="es-ES" dirty="0">
                <a:solidFill>
                  <a:schemeClr val="bg1"/>
                </a:solidFill>
              </a:rPr>
              <a:t>Mutxamel</a:t>
            </a:r>
          </a:p>
        </p:txBody>
      </p:sp>
      <p:sp>
        <p:nvSpPr>
          <p:cNvPr id="30" name="CuadroTexto 29">
            <a:extLst>
              <a:ext uri="{FF2B5EF4-FFF2-40B4-BE49-F238E27FC236}">
                <a16:creationId xmlns:a16="http://schemas.microsoft.com/office/drawing/2014/main" id="{782EB7B7-41B7-47BA-9A27-3A68C4AD9898}"/>
              </a:ext>
            </a:extLst>
          </p:cNvPr>
          <p:cNvSpPr txBox="1"/>
          <p:nvPr/>
        </p:nvSpPr>
        <p:spPr>
          <a:xfrm>
            <a:off x="5044695" y="3522675"/>
            <a:ext cx="1534167" cy="461665"/>
          </a:xfrm>
          <a:prstGeom prst="rect">
            <a:avLst/>
          </a:prstGeom>
          <a:noFill/>
        </p:spPr>
        <p:txBody>
          <a:bodyPr wrap="square" rtlCol="0">
            <a:spAutoFit/>
          </a:bodyPr>
          <a:lstStyle/>
          <a:p>
            <a:r>
              <a:rPr lang="es-ES" dirty="0">
                <a:solidFill>
                  <a:schemeClr val="bg1"/>
                </a:solidFill>
              </a:rPr>
              <a:t>Sagunto</a:t>
            </a:r>
          </a:p>
        </p:txBody>
      </p:sp>
      <p:sp>
        <p:nvSpPr>
          <p:cNvPr id="31" name="CuadroTexto 30">
            <a:extLst>
              <a:ext uri="{FF2B5EF4-FFF2-40B4-BE49-F238E27FC236}">
                <a16:creationId xmlns:a16="http://schemas.microsoft.com/office/drawing/2014/main" id="{89CEEE0B-8B83-4C9E-9AA5-C8731A30F767}"/>
              </a:ext>
            </a:extLst>
          </p:cNvPr>
          <p:cNvSpPr txBox="1"/>
          <p:nvPr/>
        </p:nvSpPr>
        <p:spPr>
          <a:xfrm>
            <a:off x="5292364" y="3131027"/>
            <a:ext cx="1534167" cy="461665"/>
          </a:xfrm>
          <a:prstGeom prst="rect">
            <a:avLst/>
          </a:prstGeom>
          <a:noFill/>
        </p:spPr>
        <p:txBody>
          <a:bodyPr wrap="square" rtlCol="0">
            <a:spAutoFit/>
          </a:bodyPr>
          <a:lstStyle/>
          <a:p>
            <a:r>
              <a:rPr lang="es-ES" dirty="0">
                <a:solidFill>
                  <a:schemeClr val="bg1"/>
                </a:solidFill>
              </a:rPr>
              <a:t>Moncófar</a:t>
            </a:r>
          </a:p>
        </p:txBody>
      </p:sp>
      <p:sp>
        <p:nvSpPr>
          <p:cNvPr id="32" name="CuadroTexto 31">
            <a:extLst>
              <a:ext uri="{FF2B5EF4-FFF2-40B4-BE49-F238E27FC236}">
                <a16:creationId xmlns:a16="http://schemas.microsoft.com/office/drawing/2014/main" id="{64AFFD6A-97BD-4FFA-926C-6632CEF34DA4}"/>
              </a:ext>
            </a:extLst>
          </p:cNvPr>
          <p:cNvSpPr txBox="1"/>
          <p:nvPr/>
        </p:nvSpPr>
        <p:spPr>
          <a:xfrm>
            <a:off x="5539713" y="2699128"/>
            <a:ext cx="1534167" cy="461665"/>
          </a:xfrm>
          <a:prstGeom prst="rect">
            <a:avLst/>
          </a:prstGeom>
          <a:noFill/>
        </p:spPr>
        <p:txBody>
          <a:bodyPr wrap="square" rtlCol="0">
            <a:spAutoFit/>
          </a:bodyPr>
          <a:lstStyle/>
          <a:p>
            <a:r>
              <a:rPr lang="es-ES" dirty="0">
                <a:solidFill>
                  <a:schemeClr val="bg1"/>
                </a:solidFill>
              </a:rPr>
              <a:t>Oropesa</a:t>
            </a:r>
          </a:p>
        </p:txBody>
      </p:sp>
      <p:sp>
        <p:nvSpPr>
          <p:cNvPr id="33" name="Rectángulo 32">
            <a:extLst>
              <a:ext uri="{FF2B5EF4-FFF2-40B4-BE49-F238E27FC236}">
                <a16:creationId xmlns:a16="http://schemas.microsoft.com/office/drawing/2014/main" id="{71F467DA-C4B0-420F-948F-5A25F36A237F}"/>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CuadroTexto 33">
            <a:extLst>
              <a:ext uri="{FF2B5EF4-FFF2-40B4-BE49-F238E27FC236}">
                <a16:creationId xmlns:a16="http://schemas.microsoft.com/office/drawing/2014/main" id="{BCCD4070-BC0E-4010-AA61-C1BA4651AABF}"/>
              </a:ext>
            </a:extLst>
          </p:cNvPr>
          <p:cNvSpPr txBox="1"/>
          <p:nvPr/>
        </p:nvSpPr>
        <p:spPr>
          <a:xfrm>
            <a:off x="568409" y="1455074"/>
            <a:ext cx="11318791" cy="830997"/>
          </a:xfrm>
          <a:prstGeom prst="rect">
            <a:avLst/>
          </a:prstGeom>
          <a:solidFill>
            <a:schemeClr val="bg1"/>
          </a:solidFill>
          <a:ln>
            <a:solidFill>
              <a:schemeClr val="tx1"/>
            </a:solidFill>
          </a:ln>
        </p:spPr>
        <p:txBody>
          <a:bodyPr wrap="square">
            <a:spAutoFit/>
          </a:bodyPr>
          <a:lstStyle/>
          <a:p>
            <a:r>
              <a:rPr kumimoji="0" lang="es-ES" altLang="es-ES" sz="1600" b="0" i="0" u="none" strike="noStrike" kern="1200" cap="none" spc="0" normalizeH="0" baseline="0" noProof="0" dirty="0">
                <a:ln>
                  <a:noFill/>
                </a:ln>
                <a:solidFill>
                  <a:srgbClr val="272827"/>
                </a:solidFill>
                <a:effectLst/>
                <a:uLnTx/>
                <a:uFillTx/>
                <a:latin typeface="Arial Unicode MS" pitchFamily="34" charset="-128"/>
                <a:ea typeface="MS PGothic" panose="020B0600070205080204" pitchFamily="34" charset="-128"/>
                <a:cs typeface="+mn-cs"/>
              </a:rPr>
              <a:t>En </a:t>
            </a:r>
            <a:r>
              <a:rPr lang="es-ES" altLang="es-ES" sz="1600" dirty="0">
                <a:solidFill>
                  <a:srgbClr val="272827"/>
                </a:solidFill>
                <a:latin typeface="Arial Unicode MS" pitchFamily="34" charset="-128"/>
              </a:rPr>
              <a:t>la actualidad, ACUAMED explota</a:t>
            </a:r>
            <a:r>
              <a:rPr kumimoji="0" lang="es-ES" altLang="es-ES" sz="1600" b="0" i="0" u="none" strike="noStrike" kern="1200" cap="none" spc="0" normalizeH="0" baseline="0" noProof="0" dirty="0">
                <a:ln>
                  <a:noFill/>
                </a:ln>
                <a:solidFill>
                  <a:srgbClr val="272827"/>
                </a:solidFill>
                <a:effectLst/>
                <a:uLnTx/>
                <a:uFillTx/>
                <a:latin typeface="Arial Unicode MS" pitchFamily="34" charset="-128"/>
                <a:ea typeface="MS PGothic" panose="020B0600070205080204" pitchFamily="34" charset="-128"/>
                <a:cs typeface="+mn-cs"/>
              </a:rPr>
              <a:t> </a:t>
            </a:r>
            <a:r>
              <a:rPr kumimoji="0" lang="es-ES" altLang="es-ES" sz="1600" b="1" i="0" u="none" strike="noStrike" kern="1200" cap="none" spc="0" normalizeH="0" baseline="0" noProof="0" dirty="0">
                <a:ln>
                  <a:noFill/>
                </a:ln>
                <a:solidFill>
                  <a:srgbClr val="008ABD"/>
                </a:solidFill>
                <a:effectLst/>
                <a:uLnTx/>
                <a:uFillTx/>
                <a:latin typeface="Arial" panose="020B0604020202020204" pitchFamily="34" charset="0"/>
                <a:ea typeface="MS PGothic" panose="020B0600070205080204" pitchFamily="34" charset="-128"/>
                <a:cs typeface="+mn-cs"/>
              </a:rPr>
              <a:t>12 plantas desaladoras de ósmosis inversa  </a:t>
            </a:r>
            <a:r>
              <a:rPr lang="es-ES" altLang="es-ES" sz="1600" dirty="0">
                <a:solidFill>
                  <a:srgbClr val="272827"/>
                </a:solidFill>
              </a:rPr>
              <a:t>con sus redes de distribución</a:t>
            </a:r>
            <a:r>
              <a:rPr kumimoji="0" lang="es-ES" altLang="es-ES" sz="1600" b="0" i="0" u="none" strike="noStrike" kern="1200" cap="none" spc="0" normalizeH="0" baseline="0" noProof="0" dirty="0">
                <a:ln>
                  <a:noFill/>
                </a:ln>
                <a:solidFill>
                  <a:srgbClr val="272827"/>
                </a:solidFill>
                <a:effectLst/>
                <a:uLnTx/>
                <a:uFillTx/>
                <a:latin typeface="Arial Unicode MS" pitchFamily="34" charset="-128"/>
                <a:ea typeface="MS PGothic" panose="020B0600070205080204" pitchFamily="34" charset="-128"/>
                <a:cs typeface="+mn-cs"/>
              </a:rPr>
              <a:t>. Estas plantas tienen una capacidad conjunta </a:t>
            </a:r>
            <a:r>
              <a:rPr lang="es-ES" altLang="es-ES" sz="1600" dirty="0">
                <a:solidFill>
                  <a:srgbClr val="272827"/>
                </a:solidFill>
                <a:latin typeface="Arial Unicode MS" pitchFamily="34" charset="-128"/>
              </a:rPr>
              <a:t>de producción </a:t>
            </a:r>
            <a:r>
              <a:rPr kumimoji="0" lang="es-ES" altLang="es-ES" sz="1600" b="0" i="0" u="none" strike="noStrike" kern="1200" cap="none" spc="0" normalizeH="0" baseline="0" noProof="0" dirty="0">
                <a:ln>
                  <a:noFill/>
                </a:ln>
                <a:solidFill>
                  <a:srgbClr val="272827"/>
                </a:solidFill>
                <a:effectLst/>
                <a:uLnTx/>
                <a:uFillTx/>
                <a:latin typeface="Arial Unicode MS" pitchFamily="34" charset="-128"/>
                <a:ea typeface="MS PGothic" panose="020B0600070205080204" pitchFamily="34" charset="-128"/>
                <a:cs typeface="+mn-cs"/>
              </a:rPr>
              <a:t>instalada en la actualidad de </a:t>
            </a:r>
            <a:r>
              <a:rPr lang="es-ES" altLang="es-ES" sz="1600" b="1" dirty="0">
                <a:solidFill>
                  <a:srgbClr val="008ABD"/>
                </a:solidFill>
              </a:rPr>
              <a:t>385</a:t>
            </a:r>
            <a:r>
              <a:rPr kumimoji="0" lang="es-ES" altLang="es-ES" sz="1600" b="1" i="0" u="none" strike="noStrike" kern="1200" cap="none" spc="0" normalizeH="0" baseline="0" noProof="0" dirty="0">
                <a:ln>
                  <a:noFill/>
                </a:ln>
                <a:solidFill>
                  <a:srgbClr val="008ABD"/>
                </a:solidFill>
                <a:effectLst/>
                <a:uLnTx/>
                <a:uFillTx/>
                <a:latin typeface="Arial" panose="020B0604020202020204" pitchFamily="34" charset="0"/>
                <a:ea typeface="MS PGothic" panose="020B0600070205080204" pitchFamily="34" charset="-128"/>
                <a:cs typeface="+mn-cs"/>
              </a:rPr>
              <a:t> </a:t>
            </a:r>
            <a:r>
              <a:rPr kumimoji="0" lang="en-US" altLang="es-ES" sz="1600" b="1" i="0" u="none" strike="noStrike" kern="1200" cap="none" spc="0" normalizeH="0" baseline="0" noProof="0" dirty="0">
                <a:ln>
                  <a:noFill/>
                </a:ln>
                <a:solidFill>
                  <a:srgbClr val="008ABD"/>
                </a:solidFill>
                <a:effectLst/>
                <a:uLnTx/>
                <a:uFillTx/>
                <a:latin typeface="Arial" panose="020B0604020202020204" pitchFamily="34" charset="0"/>
                <a:ea typeface="MS PGothic" panose="020B0600070205080204" pitchFamily="34" charset="-128"/>
                <a:cs typeface="+mn-cs"/>
              </a:rPr>
              <a:t>hm</a:t>
            </a:r>
            <a:r>
              <a:rPr kumimoji="0" lang="en-US" altLang="es-ES" sz="1600" b="1" i="0" u="none" strike="noStrike" kern="1200" cap="none" spc="0" normalizeH="0" baseline="30000" noProof="0" dirty="0">
                <a:ln>
                  <a:noFill/>
                </a:ln>
                <a:solidFill>
                  <a:srgbClr val="008ABD"/>
                </a:solidFill>
                <a:effectLst/>
                <a:uLnTx/>
                <a:uFillTx/>
                <a:latin typeface="Arial" panose="020B0604020202020204" pitchFamily="34" charset="0"/>
                <a:ea typeface="MS PGothic" panose="020B0600070205080204" pitchFamily="34" charset="-128"/>
                <a:cs typeface="+mn-cs"/>
              </a:rPr>
              <a:t>3</a:t>
            </a:r>
            <a:r>
              <a:rPr kumimoji="0" lang="es-ES" altLang="es-ES" sz="1600" b="1" i="0" u="none" strike="noStrike" kern="1200" cap="none" spc="0" normalizeH="0" baseline="0" noProof="0" dirty="0">
                <a:ln>
                  <a:noFill/>
                </a:ln>
                <a:solidFill>
                  <a:srgbClr val="008ABD"/>
                </a:solidFill>
                <a:effectLst/>
                <a:uLnTx/>
                <a:uFillTx/>
                <a:latin typeface="Arial" panose="020B0604020202020204" pitchFamily="34" charset="0"/>
                <a:ea typeface="MS PGothic" panose="020B0600070205080204" pitchFamily="34" charset="-128"/>
                <a:cs typeface="+mn-cs"/>
              </a:rPr>
              <a:t>/año</a:t>
            </a:r>
            <a:r>
              <a:rPr kumimoji="0" lang="es-ES" altLang="es-ES" sz="1600" b="0" i="0" u="none" strike="noStrike" kern="1200" cap="none" spc="0" normalizeH="0" baseline="0" noProof="0" dirty="0">
                <a:ln>
                  <a:noFill/>
                </a:ln>
                <a:solidFill>
                  <a:srgbClr val="272827"/>
                </a:solidFill>
                <a:effectLst/>
                <a:uLnTx/>
                <a:uFillTx/>
                <a:latin typeface="Arial Unicode MS" pitchFamily="34" charset="-128"/>
                <a:ea typeface="MS PGothic" panose="020B0600070205080204" pitchFamily="34" charset="-128"/>
                <a:cs typeface="+mn-cs"/>
              </a:rPr>
              <a:t>. La inversión total para desarrollar estas actuaciones ascendió a </a:t>
            </a:r>
            <a:r>
              <a:rPr lang="es-ES" altLang="es-ES" sz="1600" b="1" dirty="0">
                <a:solidFill>
                  <a:srgbClr val="008ABD"/>
                </a:solidFill>
              </a:rPr>
              <a:t>1.800 Millones €.</a:t>
            </a:r>
          </a:p>
        </p:txBody>
      </p:sp>
      <p:sp>
        <p:nvSpPr>
          <p:cNvPr id="36" name="CuadroTexto 35">
            <a:extLst>
              <a:ext uri="{FF2B5EF4-FFF2-40B4-BE49-F238E27FC236}">
                <a16:creationId xmlns:a16="http://schemas.microsoft.com/office/drawing/2014/main" id="{0F543E40-EC22-4C47-A949-63519D74E33F}"/>
              </a:ext>
            </a:extLst>
          </p:cNvPr>
          <p:cNvSpPr txBox="1"/>
          <p:nvPr/>
        </p:nvSpPr>
        <p:spPr>
          <a:xfrm>
            <a:off x="577915" y="2792147"/>
            <a:ext cx="4219111" cy="830997"/>
          </a:xfrm>
          <a:prstGeom prst="rect">
            <a:avLst/>
          </a:prstGeom>
          <a:solidFill>
            <a:schemeClr val="bg1"/>
          </a:solidFill>
          <a:ln>
            <a:solidFill>
              <a:schemeClr val="tx1"/>
            </a:solidFill>
          </a:ln>
        </p:spPr>
        <p:txBody>
          <a:bodyPr wrap="square">
            <a:spAutoFit/>
          </a:bodyPr>
          <a:lstStyle/>
          <a:p>
            <a:pPr rtl="0"/>
            <a:r>
              <a:rPr lang="en-US" sz="1600" dirty="0"/>
              <a:t>Cinco plantas producen agua desalada para agricultura</a:t>
            </a:r>
            <a:r>
              <a:rPr lang="en-US" sz="1600" dirty="0">
                <a:solidFill>
                  <a:srgbClr val="008ABD"/>
                </a:solidFill>
              </a:rPr>
              <a:t>: </a:t>
            </a:r>
            <a:r>
              <a:rPr lang="en-US" sz="1600" b="1" dirty="0">
                <a:solidFill>
                  <a:srgbClr val="008ABD"/>
                </a:solidFill>
              </a:rPr>
              <a:t>Torrevieja, Valdelentisco, Águilas, Carboneras y Campo de Dalías</a:t>
            </a:r>
            <a:r>
              <a:rPr lang="en-US" sz="1600" dirty="0"/>
              <a:t>. </a:t>
            </a:r>
            <a:endParaRPr lang="en-US" sz="1600" dirty="0">
              <a:solidFill>
                <a:srgbClr val="272827"/>
              </a:solidFill>
            </a:endParaRPr>
          </a:p>
        </p:txBody>
      </p:sp>
      <p:sp>
        <p:nvSpPr>
          <p:cNvPr id="5" name="Elipse 4">
            <a:extLst>
              <a:ext uri="{FF2B5EF4-FFF2-40B4-BE49-F238E27FC236}">
                <a16:creationId xmlns:a16="http://schemas.microsoft.com/office/drawing/2014/main" id="{C165D471-91B4-4E46-8BC6-54D88BBCB051}"/>
              </a:ext>
            </a:extLst>
          </p:cNvPr>
          <p:cNvSpPr/>
          <p:nvPr/>
        </p:nvSpPr>
        <p:spPr>
          <a:xfrm rot="20357587">
            <a:off x="4685994" y="4854764"/>
            <a:ext cx="2324512" cy="996219"/>
          </a:xfrm>
          <a:prstGeom prst="ellipse">
            <a:avLst/>
          </a:prstGeom>
          <a:noFill/>
          <a:ln w="57150">
            <a:solidFill>
              <a:srgbClr val="2CF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Título 40">
            <a:extLst>
              <a:ext uri="{FF2B5EF4-FFF2-40B4-BE49-F238E27FC236}">
                <a16:creationId xmlns:a16="http://schemas.microsoft.com/office/drawing/2014/main" id="{5019D3E1-F4DB-43F6-A0FB-B5A7B5E6BE60}"/>
              </a:ext>
            </a:extLst>
          </p:cNvPr>
          <p:cNvSpPr txBox="1">
            <a:spLocks/>
          </p:cNvSpPr>
          <p:nvPr/>
        </p:nvSpPr>
        <p:spPr bwMode="auto">
          <a:xfrm>
            <a:off x="522058" y="877966"/>
            <a:ext cx="793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Desalación para agricultura</a:t>
            </a:r>
          </a:p>
        </p:txBody>
      </p:sp>
      <p:cxnSp>
        <p:nvCxnSpPr>
          <p:cNvPr id="38" name="Conector recto 37">
            <a:extLst>
              <a:ext uri="{FF2B5EF4-FFF2-40B4-BE49-F238E27FC236}">
                <a16:creationId xmlns:a16="http://schemas.microsoft.com/office/drawing/2014/main" id="{AB4F81A5-C427-4FB8-8F73-54E7E7E68A5E}"/>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BFBE4DCA-0EEF-716E-26D9-63A03AC52AC5}"/>
              </a:ext>
            </a:extLst>
          </p:cNvPr>
          <p:cNvCxnSpPr>
            <a:stCxn id="36" idx="2"/>
          </p:cNvCxnSpPr>
          <p:nvPr/>
        </p:nvCxnSpPr>
        <p:spPr>
          <a:xfrm>
            <a:off x="2687471" y="3623144"/>
            <a:ext cx="2527791" cy="1261372"/>
          </a:xfrm>
          <a:prstGeom prst="straightConnector1">
            <a:avLst/>
          </a:prstGeom>
          <a:ln w="57150">
            <a:solidFill>
              <a:srgbClr val="2CF43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83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3FBD812C-A44F-42F7-AD87-3EDA973E4AFD}"/>
              </a:ext>
            </a:extLst>
          </p:cNvPr>
          <p:cNvSpPr>
            <a:spLocks noGrp="1"/>
          </p:cNvSpPr>
          <p:nvPr>
            <p:ph type="sldNum" sz="quarter" idx="17"/>
          </p:nvPr>
        </p:nvSpPr>
        <p:spPr/>
        <p:txBody>
          <a:bodyPr/>
          <a:lstStyle/>
          <a:p>
            <a:fld id="{BB8D5C63-063D-45E1-81BF-B5202E5C5928}" type="slidenum">
              <a:rPr lang="es-ES" altLang="es-ES" smtClean="0"/>
              <a:pPr/>
              <a:t>9</a:t>
            </a:fld>
            <a:endParaRPr lang="es-ES" altLang="es-ES" dirty="0"/>
          </a:p>
        </p:txBody>
      </p:sp>
      <p:sp>
        <p:nvSpPr>
          <p:cNvPr id="3" name="Rectángulo 2">
            <a:extLst>
              <a:ext uri="{FF2B5EF4-FFF2-40B4-BE49-F238E27FC236}">
                <a16:creationId xmlns:a16="http://schemas.microsoft.com/office/drawing/2014/main" id="{1DDFD3D8-59F4-4A1B-AB3E-4BE718108E60}"/>
              </a:ext>
            </a:extLst>
          </p:cNvPr>
          <p:cNvSpPr/>
          <p:nvPr/>
        </p:nvSpPr>
        <p:spPr>
          <a:xfrm>
            <a:off x="7461115" y="9728"/>
            <a:ext cx="4730885" cy="66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40">
            <a:extLst>
              <a:ext uri="{FF2B5EF4-FFF2-40B4-BE49-F238E27FC236}">
                <a16:creationId xmlns:a16="http://schemas.microsoft.com/office/drawing/2014/main" id="{4EE4F86E-5C94-425F-82EF-C4D591CDEC02}"/>
              </a:ext>
            </a:extLst>
          </p:cNvPr>
          <p:cNvSpPr txBox="1">
            <a:spLocks/>
          </p:cNvSpPr>
          <p:nvPr/>
        </p:nvSpPr>
        <p:spPr bwMode="auto">
          <a:xfrm>
            <a:off x="522058" y="877966"/>
            <a:ext cx="793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3200">
                <a:solidFill>
                  <a:srgbClr val="4C4C4C"/>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buFont typeface="Arial" panose="020B0604020202020204" pitchFamily="34" charset="0"/>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2pPr>
            <a:lvl3pPr marL="981075" indent="-66675">
              <a:spcBef>
                <a:spcPct val="30000"/>
              </a:spcBef>
              <a:buChar char="•"/>
              <a:defRPr sz="1400">
                <a:solidFill>
                  <a:srgbClr val="4C4C4C"/>
                </a:solidFill>
                <a:latin typeface="Arial" panose="020B0604020202020204" pitchFamily="34" charset="0"/>
                <a:ea typeface="Arial" panose="020B0604020202020204" pitchFamily="34" charset="0"/>
                <a:cs typeface="Arial" panose="020B0604020202020204" pitchFamily="34" charset="0"/>
              </a:defRPr>
            </a:lvl3pPr>
            <a:lvl4pPr marL="1519238" indent="-147638">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4pPr>
            <a:lvl5pPr marL="1882775" indent="-53975">
              <a:spcBef>
                <a:spcPct val="30000"/>
              </a:spcBef>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5pPr>
            <a:lvl6pPr marL="23399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6pPr>
            <a:lvl7pPr marL="27971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7pPr>
            <a:lvl8pPr marL="32543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8pPr>
            <a:lvl9pPr marL="3711575" indent="-53975" eaLnBrk="0" fontAlgn="base" hangingPunct="0">
              <a:spcBef>
                <a:spcPct val="30000"/>
              </a:spcBef>
              <a:spcAft>
                <a:spcPct val="0"/>
              </a:spcAft>
              <a:buChar char="»"/>
              <a:defRPr sz="1200">
                <a:solidFill>
                  <a:srgbClr val="4C4C4C"/>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2400" dirty="0"/>
              <a:t>2. Desalación para agricultura</a:t>
            </a:r>
          </a:p>
        </p:txBody>
      </p:sp>
      <p:cxnSp>
        <p:nvCxnSpPr>
          <p:cNvPr id="6" name="Conector recto 5">
            <a:extLst>
              <a:ext uri="{FF2B5EF4-FFF2-40B4-BE49-F238E27FC236}">
                <a16:creationId xmlns:a16="http://schemas.microsoft.com/office/drawing/2014/main" id="{B9C14B2E-2FEF-4ED0-A800-826ABB94C870}"/>
              </a:ext>
            </a:extLst>
          </p:cNvPr>
          <p:cNvCxnSpPr>
            <a:cxnSpLocks/>
          </p:cNvCxnSpPr>
          <p:nvPr/>
        </p:nvCxnSpPr>
        <p:spPr>
          <a:xfrm>
            <a:off x="600075" y="1338341"/>
            <a:ext cx="1113629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01C2276C-06D1-4767-8463-D8F16E3FC6FF}"/>
              </a:ext>
            </a:extLst>
          </p:cNvPr>
          <p:cNvSpPr/>
          <p:nvPr/>
        </p:nvSpPr>
        <p:spPr>
          <a:xfrm>
            <a:off x="809302" y="5597320"/>
            <a:ext cx="4091233" cy="348792"/>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a:solidFill>
                  <a:schemeClr val="tx1"/>
                </a:solidFill>
              </a:rPr>
              <a:t>Inversión total: 1.170 Millones €</a:t>
            </a:r>
          </a:p>
        </p:txBody>
      </p:sp>
      <p:sp>
        <p:nvSpPr>
          <p:cNvPr id="10" name="Rectángulo 9">
            <a:extLst>
              <a:ext uri="{FF2B5EF4-FFF2-40B4-BE49-F238E27FC236}">
                <a16:creationId xmlns:a16="http://schemas.microsoft.com/office/drawing/2014/main" id="{F33C1BE2-3778-4905-8539-FCB53249A8E0}"/>
              </a:ext>
            </a:extLst>
          </p:cNvPr>
          <p:cNvSpPr/>
          <p:nvPr/>
        </p:nvSpPr>
        <p:spPr>
          <a:xfrm>
            <a:off x="5904150" y="5601754"/>
            <a:ext cx="5478547" cy="348792"/>
          </a:xfrm>
          <a:prstGeom prst="rect">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a:solidFill>
                  <a:schemeClr val="tx1"/>
                </a:solidFill>
              </a:rPr>
              <a:t>Capacidad:  763.200 m3/día (254 hm3/año) </a:t>
            </a:r>
          </a:p>
        </p:txBody>
      </p:sp>
      <p:sp>
        <p:nvSpPr>
          <p:cNvPr id="12" name="Rectángulo 11">
            <a:extLst>
              <a:ext uri="{FF2B5EF4-FFF2-40B4-BE49-F238E27FC236}">
                <a16:creationId xmlns:a16="http://schemas.microsoft.com/office/drawing/2014/main" id="{0875DD96-A76B-44E8-BD88-E15B61DC03AF}"/>
              </a:ext>
            </a:extLst>
          </p:cNvPr>
          <p:cNvSpPr/>
          <p:nvPr/>
        </p:nvSpPr>
        <p:spPr>
          <a:xfrm>
            <a:off x="809302" y="6007559"/>
            <a:ext cx="7513165" cy="34879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i="1" dirty="0">
                <a:solidFill>
                  <a:schemeClr val="tx1"/>
                </a:solidFill>
              </a:rPr>
              <a:t>Nota: Las cifras de inversión incluyen las redes de distribución</a:t>
            </a:r>
          </a:p>
        </p:txBody>
      </p:sp>
      <p:pic>
        <p:nvPicPr>
          <p:cNvPr id="2" name="Imagen 1">
            <a:extLst>
              <a:ext uri="{FF2B5EF4-FFF2-40B4-BE49-F238E27FC236}">
                <a16:creationId xmlns:a16="http://schemas.microsoft.com/office/drawing/2014/main" id="{4902EB2C-C9C5-128C-C026-528905ADCBC7}"/>
              </a:ext>
            </a:extLst>
          </p:cNvPr>
          <p:cNvPicPr>
            <a:picLocks noChangeAspect="1"/>
          </p:cNvPicPr>
          <p:nvPr/>
        </p:nvPicPr>
        <p:blipFill>
          <a:blip r:embed="rId2"/>
          <a:stretch>
            <a:fillRect/>
          </a:stretch>
        </p:blipFill>
        <p:spPr>
          <a:xfrm>
            <a:off x="600074" y="1554543"/>
            <a:ext cx="10740013" cy="3636959"/>
          </a:xfrm>
          <a:prstGeom prst="rect">
            <a:avLst/>
          </a:prstGeom>
        </p:spPr>
      </p:pic>
    </p:spTree>
    <p:extLst>
      <p:ext uri="{BB962C8B-B14F-4D97-AF65-F5344CB8AC3E}">
        <p14:creationId xmlns:p14="http://schemas.microsoft.com/office/powerpoint/2010/main" val="1534514733"/>
      </p:ext>
    </p:extLst>
  </p:cSld>
  <p:clrMapOvr>
    <a:masterClrMapping/>
  </p:clrMapOvr>
</p:sld>
</file>

<file path=ppt/theme/theme1.xml><?xml version="1.0" encoding="utf-8"?>
<a:theme xmlns:a="http://schemas.openxmlformats.org/drawingml/2006/main" name="Plantilla Acuamed_Europa">
  <a:themeElements>
    <a:clrScheme name="Acuamed 1">
      <a:dk1>
        <a:srgbClr val="272827"/>
      </a:dk1>
      <a:lt1>
        <a:sysClr val="window" lastClr="FFFFFF"/>
      </a:lt1>
      <a:dk2>
        <a:srgbClr val="006A91"/>
      </a:dk2>
      <a:lt2>
        <a:srgbClr val="EFEEED"/>
      </a:lt2>
      <a:accent1>
        <a:srgbClr val="006A91"/>
      </a:accent1>
      <a:accent2>
        <a:srgbClr val="008ABD"/>
      </a:accent2>
      <a:accent3>
        <a:srgbClr val="60B9D7"/>
      </a:accent3>
      <a:accent4>
        <a:srgbClr val="8D8E8D"/>
      </a:accent4>
      <a:accent5>
        <a:srgbClr val="C0C1BF"/>
      </a:accent5>
      <a:accent6>
        <a:srgbClr val="ADDBE9"/>
      </a:accent6>
      <a:hlink>
        <a:srgbClr val="0000FF"/>
      </a:hlink>
      <a:folHlink>
        <a:srgbClr val="800080"/>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Plantilla Acuamed_Europa</Template>
  <TotalTime>1230</TotalTime>
  <Words>1725</Words>
  <Application>Microsoft Office PowerPoint</Application>
  <PresentationFormat>Panorámica</PresentationFormat>
  <Paragraphs>224</Paragraphs>
  <Slides>19</Slides>
  <Notes>4</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19</vt:i4>
      </vt:variant>
    </vt:vector>
  </HeadingPairs>
  <TitlesOfParts>
    <vt:vector size="30" baseType="lpstr">
      <vt:lpstr>MS PGothic</vt:lpstr>
      <vt:lpstr>Aptos</vt:lpstr>
      <vt:lpstr>Arial</vt:lpstr>
      <vt:lpstr>Arial Unicode MS</vt:lpstr>
      <vt:lpstr>Calibri</vt:lpstr>
      <vt:lpstr>Roboto</vt:lpstr>
      <vt:lpstr>Times New Roman</vt:lpstr>
      <vt:lpstr>Wingdings</vt:lpstr>
      <vt:lpstr>Wingdings 3</vt:lpstr>
      <vt:lpstr>Plantilla Acuamed_Europa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earconada</dc:creator>
  <cp:lastModifiedBy>Mario Araus Gozalo</cp:lastModifiedBy>
  <cp:revision>339</cp:revision>
  <cp:lastPrinted>2020-12-15T19:57:19Z</cp:lastPrinted>
  <dcterms:created xsi:type="dcterms:W3CDTF">2011-03-03T08:49:00Z</dcterms:created>
  <dcterms:modified xsi:type="dcterms:W3CDTF">2025-03-04T14:59:28Z</dcterms:modified>
</cp:coreProperties>
</file>